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146847265" r:id="rId2"/>
    <p:sldId id="13238" r:id="rId3"/>
    <p:sldId id="2146847266" r:id="rId4"/>
    <p:sldId id="2146847267" r:id="rId5"/>
    <p:sldId id="2146847268" r:id="rId6"/>
    <p:sldId id="214684727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CF904-CAF6-41DB-92BD-E215E01C9F6E}" v="6" dt="2024-02-01T00:19:58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4" autoAdjust="0"/>
    <p:restoredTop sz="95984" autoAdjust="0"/>
  </p:normalViewPr>
  <p:slideViewPr>
    <p:cSldViewPr snapToGrid="0">
      <p:cViewPr varScale="1">
        <p:scale>
          <a:sx n="99" d="100"/>
          <a:sy n="9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飯田 耕平" userId="55c666d9bcdc3c61" providerId="LiveId" clId="{E2C55CE2-1496-4E82-B9E2-B6B6D38B8C5A}"/>
    <pc:docChg chg="custSel addSld delSld modSld">
      <pc:chgData name="飯田 耕平" userId="55c666d9bcdc3c61" providerId="LiveId" clId="{E2C55CE2-1496-4E82-B9E2-B6B6D38B8C5A}" dt="2023-02-05T22:53:20.947" v="23" actId="20577"/>
      <pc:docMkLst>
        <pc:docMk/>
      </pc:docMkLst>
      <pc:sldChg chg="addSp delSp modSp">
        <pc:chgData name="飯田 耕平" userId="55c666d9bcdc3c61" providerId="LiveId" clId="{E2C55CE2-1496-4E82-B9E2-B6B6D38B8C5A}" dt="2023-02-05T22:51:41.716" v="1"/>
        <pc:sldMkLst>
          <pc:docMk/>
          <pc:sldMk cId="809444605" sldId="13235"/>
        </pc:sldMkLst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" creationId="{804A2D67-8FEA-2A4F-6424-8C855F5850CE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" creationId="{88B0493A-2638-7289-0475-8E3D27883648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5" creationId="{E3DC4BB6-2C70-CC48-8AC1-9F0C8C77AEFB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7" creationId="{722E41C7-9D30-6641-577E-9DBACDFCFEA2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" creationId="{B73A6589-4581-C44F-6F95-13F0F22CF111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" creationId="{E72DD298-9F72-3852-232C-3A527E032BE1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10" creationId="{C8BDC4D5-EBD5-99F4-E7B6-E5F4E1146F0D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11" creationId="{A30963F0-413E-5F78-443E-F2CF02DD70E2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12" creationId="{32523B82-A180-88CA-5176-76EAB022CDDA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13" creationId="{51C5099B-C02A-7F07-D46E-EB49071FC7DA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14" creationId="{15532FD0-42D7-5291-68F8-22EBB2A17764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15" creationId="{C2281F9C-60DA-5B20-F81E-E4C547DCD28D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24" creationId="{475FF778-0D25-AA0B-A365-92139BFD26C9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26" creationId="{8AB86641-379C-BE13-0DF7-B35164AA6CE7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27" creationId="{1689B9C3-86C2-35E3-F288-C8F1932EBCA8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28" creationId="{AED28B15-CF11-1AE1-8BA8-30DD258CA35D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29" creationId="{99E00649-19B1-75A4-BEC8-D9AC2842B9E3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0" creationId="{F80440F1-1440-DA45-1095-8DC451F0F199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1" creationId="{3AD36A48-E983-FE3F-30E9-AF36769715AD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2" creationId="{627AE547-592A-CF95-986E-0F91DD331D0D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3" creationId="{A93D3F50-A2CD-7B39-B615-238BF0890FF0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4" creationId="{37CB134F-5F24-D220-CB7D-ED0B7F16383A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5" creationId="{8DCF9F60-66B1-5DC9-FD58-97818AAAF608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6" creationId="{D2B01097-9F1A-6518-4163-4399A9221552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7" creationId="{E640449B-4DF0-7A34-BB63-A35E57F94FC9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8" creationId="{9C0D50CA-86E4-0E10-D26D-99E5542C08EA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39" creationId="{75856A04-C66E-C1CE-63C7-AFE72AE93804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3" creationId="{86EE0724-A9D5-3B6A-0C85-4DAE3D40F44F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4" creationId="{76D4B520-C670-AEBB-2571-26795F0F0567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5" creationId="{08DF45BD-ED2C-76D7-23B8-062FBD262765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6" creationId="{548E6EA1-2445-F645-D7A0-0FF0B5AB827E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7" creationId="{7C4083C8-4180-E538-B0EC-AE5D9F9D83C1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48" creationId="{3B3FF7BA-A748-996D-08F1-133924457E65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71" creationId="{483468CD-19E8-5498-407F-40C82B7690A3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72" creationId="{5E2B2484-AB7B-51A1-11CC-D59EAB4C0CFE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77" creationId="{51290F51-D93F-E5F2-02CD-34EC4A6E24AC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79" creationId="{CEF1B648-BC0B-55AE-4451-59BA0E0CBA1F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3" creationId="{CB86A9D5-2B34-61FC-8F55-020B3F7A1000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4" creationId="{05E2E5A6-1BBD-EE96-0D03-B3D652A8B2F4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5" creationId="{E6CAB18F-C3EC-869D-C4CC-351570F2FA99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6" creationId="{7B052A7B-5ACC-3786-6034-3DC3BAF2404C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7" creationId="{6D2862A5-9E81-6B2B-8168-78DFE8DFB2AB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8" creationId="{80DF844D-8CB2-800F-D09D-883431A500B8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89" creationId="{A2A3BD62-6205-39E8-E8F3-1780D6715001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0" creationId="{3474E0B2-457E-2195-5622-86D507C9B28B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1" creationId="{452753FD-BA6B-2BEC-B4B2-9D49C8692EE4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2" creationId="{38A83868-75A2-AF3D-D789-A36155430287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3" creationId="{BCE0BE82-1F96-B1E3-A512-64397604C5E7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4" creationId="{0FB69FAE-63C9-F4E6-76C2-6B49D2268B96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5" creationId="{ECA537BC-4DD2-0A92-8B98-073C1A1C6620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6" creationId="{90F40ABD-8363-EFC3-CE35-DC47C57E226B}"/>
          </ac:spMkLst>
        </pc:spChg>
        <pc:spChg chg="add del mod">
          <ac:chgData name="飯田 耕平" userId="55c666d9bcdc3c61" providerId="LiveId" clId="{E2C55CE2-1496-4E82-B9E2-B6B6D38B8C5A}" dt="2023-02-05T22:51:41.716" v="1"/>
          <ac:spMkLst>
            <pc:docMk/>
            <pc:sldMk cId="809444605" sldId="13235"/>
            <ac:spMk id="97" creationId="{FA70FF71-7139-5D3B-12AC-65D9E7973B20}"/>
          </ac:spMkLst>
        </pc:spChg>
        <pc:grpChg chg="add del mod">
          <ac:chgData name="飯田 耕平" userId="55c666d9bcdc3c61" providerId="LiveId" clId="{E2C55CE2-1496-4E82-B9E2-B6B6D38B8C5A}" dt="2023-02-05T22:51:41.716" v="1"/>
          <ac:grpSpMkLst>
            <pc:docMk/>
            <pc:sldMk cId="809444605" sldId="13235"/>
            <ac:grpSpMk id="55" creationId="{51ACEB52-388D-F17A-235E-80E900C904C0}"/>
          </ac:grpSpMkLst>
        </pc:grpChg>
        <pc:grpChg chg="add del mod">
          <ac:chgData name="飯田 耕平" userId="55c666d9bcdc3c61" providerId="LiveId" clId="{E2C55CE2-1496-4E82-B9E2-B6B6D38B8C5A}" dt="2023-02-05T22:51:41.716" v="1"/>
          <ac:grpSpMkLst>
            <pc:docMk/>
            <pc:sldMk cId="809444605" sldId="13235"/>
            <ac:grpSpMk id="58" creationId="{FADD7DCC-3377-6B01-B369-546563B8A973}"/>
          </ac:grpSpMkLst>
        </pc:grpChg>
        <pc:grpChg chg="add del mod">
          <ac:chgData name="飯田 耕平" userId="55c666d9bcdc3c61" providerId="LiveId" clId="{E2C55CE2-1496-4E82-B9E2-B6B6D38B8C5A}" dt="2023-02-05T22:51:41.716" v="1"/>
          <ac:grpSpMkLst>
            <pc:docMk/>
            <pc:sldMk cId="809444605" sldId="13235"/>
            <ac:grpSpMk id="61" creationId="{F67066FF-E9E1-7D79-BEF7-ADB6CC35F709}"/>
          </ac:grpSpMkLst>
        </pc:grp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16" creationId="{F281A32B-4959-F573-BABC-182DE9F8AAB0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17" creationId="{6994CC5A-C366-6A4C-B122-F02BF53F8120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23" creationId="{2EA48192-F5C2-B60A-DB1E-6B6AFC6D583B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49" creationId="{DC08700B-3DCD-51BA-DC49-0804C9827D8C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73" creationId="{A2184702-F1F4-DEA0-D59F-0E18FDE02224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74" creationId="{F0FB4ABE-BF43-83D6-5157-781BD3DFE10C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75" creationId="{6AE6B1F8-A13A-4458-CE32-4F8A5553D708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76" creationId="{E268B849-5007-35BA-BFAB-D7936D96E70A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78" creationId="{028C7B23-AFE0-205B-F2B8-1AC9D6B6C2EB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80" creationId="{1E523FB5-16D1-227E-8F6E-BCABDE714D86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81" creationId="{A7881485-D612-0341-8705-E6FF86AC8B92}"/>
          </ac:picMkLst>
        </pc:picChg>
        <pc:picChg chg="add del mod">
          <ac:chgData name="飯田 耕平" userId="55c666d9bcdc3c61" providerId="LiveId" clId="{E2C55CE2-1496-4E82-B9E2-B6B6D38B8C5A}" dt="2023-02-05T22:51:41.716" v="1"/>
          <ac:picMkLst>
            <pc:docMk/>
            <pc:sldMk cId="809444605" sldId="13235"/>
            <ac:picMk id="82" creationId="{3FA2B70B-06D3-CAC1-214A-116CC747F13D}"/>
          </ac:picMkLst>
        </pc:pic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50" creationId="{552057D7-3070-592C-D03C-62AD3544F648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51" creationId="{F8052CE3-B898-23F6-1CFA-B91311AD14DB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52" creationId="{70F83DC8-D3FD-D72B-C2FD-B8E1CDE3A2E2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53" creationId="{18B32D7E-15B5-48C1-411D-A9D3838B6C14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54" creationId="{0D3BE401-E372-71B6-6857-F7BEA61B146B}"/>
          </ac:inkMkLst>
        </pc:inkChg>
        <pc:inkChg chg="mod">
          <ac:chgData name="飯田 耕平" userId="55c666d9bcdc3c61" providerId="LiveId" clId="{E2C55CE2-1496-4E82-B9E2-B6B6D38B8C5A}" dt="2023-02-05T22:51:40.139" v="0"/>
          <ac:inkMkLst>
            <pc:docMk/>
            <pc:sldMk cId="809444605" sldId="13235"/>
            <ac:inkMk id="56" creationId="{B90AAAAB-9D95-34C4-CEFB-5300A52D07E5}"/>
          </ac:inkMkLst>
        </pc:inkChg>
        <pc:inkChg chg="mod">
          <ac:chgData name="飯田 耕平" userId="55c666d9bcdc3c61" providerId="LiveId" clId="{E2C55CE2-1496-4E82-B9E2-B6B6D38B8C5A}" dt="2023-02-05T22:51:40.139" v="0"/>
          <ac:inkMkLst>
            <pc:docMk/>
            <pc:sldMk cId="809444605" sldId="13235"/>
            <ac:inkMk id="57" creationId="{FAC0035F-6F45-9E51-45EF-73AC07616B54}"/>
          </ac:inkMkLst>
        </pc:inkChg>
        <pc:inkChg chg="mod">
          <ac:chgData name="飯田 耕平" userId="55c666d9bcdc3c61" providerId="LiveId" clId="{E2C55CE2-1496-4E82-B9E2-B6B6D38B8C5A}" dt="2023-02-05T22:51:40.139" v="0"/>
          <ac:inkMkLst>
            <pc:docMk/>
            <pc:sldMk cId="809444605" sldId="13235"/>
            <ac:inkMk id="59" creationId="{BA41D518-1549-4597-8657-CFE3676B39CA}"/>
          </ac:inkMkLst>
        </pc:inkChg>
        <pc:inkChg chg="mod">
          <ac:chgData name="飯田 耕平" userId="55c666d9bcdc3c61" providerId="LiveId" clId="{E2C55CE2-1496-4E82-B9E2-B6B6D38B8C5A}" dt="2023-02-05T22:51:40.139" v="0"/>
          <ac:inkMkLst>
            <pc:docMk/>
            <pc:sldMk cId="809444605" sldId="13235"/>
            <ac:inkMk id="60" creationId="{31C17A34-55D7-328A-1B06-B101B087E555}"/>
          </ac:inkMkLst>
        </pc:inkChg>
        <pc:inkChg chg="mod">
          <ac:chgData name="飯田 耕平" userId="55c666d9bcdc3c61" providerId="LiveId" clId="{E2C55CE2-1496-4E82-B9E2-B6B6D38B8C5A}" dt="2023-02-05T22:51:40.139" v="0"/>
          <ac:inkMkLst>
            <pc:docMk/>
            <pc:sldMk cId="809444605" sldId="13235"/>
            <ac:inkMk id="62" creationId="{48EB4478-13EA-85CF-AB48-99651B84CA11}"/>
          </ac:inkMkLst>
        </pc:inkChg>
        <pc:inkChg chg="mod">
          <ac:chgData name="飯田 耕平" userId="55c666d9bcdc3c61" providerId="LiveId" clId="{E2C55CE2-1496-4E82-B9E2-B6B6D38B8C5A}" dt="2023-02-05T22:51:40.139" v="0"/>
          <ac:inkMkLst>
            <pc:docMk/>
            <pc:sldMk cId="809444605" sldId="13235"/>
            <ac:inkMk id="63" creationId="{EB417F3A-FDCA-8C46-C126-5029CE28DC5B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64" creationId="{8888B71D-A214-AB0B-C02E-7787CB641B47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65" creationId="{6CD6ABFC-6792-761F-D9B6-2AFB048BDC7A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66" creationId="{4FC277D0-46E8-E0DA-D534-F3867D8D2D9A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67" creationId="{63E3A807-F31C-6FD8-D3F1-6BDC3341EEDB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68" creationId="{637D22FC-6C7F-FFDD-8133-F2AEB04119A9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69" creationId="{FD8071E1-45AB-A765-61D3-1E0B708CBEB9}"/>
          </ac:inkMkLst>
        </pc:inkChg>
        <pc:inkChg chg="add del mod">
          <ac:chgData name="飯田 耕平" userId="55c666d9bcdc3c61" providerId="LiveId" clId="{E2C55CE2-1496-4E82-B9E2-B6B6D38B8C5A}" dt="2023-02-05T22:51:41.716" v="1"/>
          <ac:inkMkLst>
            <pc:docMk/>
            <pc:sldMk cId="809444605" sldId="13235"/>
            <ac:inkMk id="70" creationId="{A82B2C7A-E5B2-3FA5-91EB-F63A7E428ABD}"/>
          </ac:inkMkLst>
        </pc:inkChg>
        <pc:cxnChg chg="add del mod">
          <ac:chgData name="飯田 耕平" userId="55c666d9bcdc3c61" providerId="LiveId" clId="{E2C55CE2-1496-4E82-B9E2-B6B6D38B8C5A}" dt="2023-02-05T22:51:41.716" v="1"/>
          <ac:cxnSpMkLst>
            <pc:docMk/>
            <pc:sldMk cId="809444605" sldId="13235"/>
            <ac:cxnSpMk id="40" creationId="{01EA127F-99A9-5EB7-9369-E0BF70277300}"/>
          </ac:cxnSpMkLst>
        </pc:cxnChg>
        <pc:cxnChg chg="add del mod">
          <ac:chgData name="飯田 耕平" userId="55c666d9bcdc3c61" providerId="LiveId" clId="{E2C55CE2-1496-4E82-B9E2-B6B6D38B8C5A}" dt="2023-02-05T22:51:41.716" v="1"/>
          <ac:cxnSpMkLst>
            <pc:docMk/>
            <pc:sldMk cId="809444605" sldId="13235"/>
            <ac:cxnSpMk id="41" creationId="{FF549844-9B66-15AD-7A77-4F74924DCC86}"/>
          </ac:cxnSpMkLst>
        </pc:cxnChg>
        <pc:cxnChg chg="add del mod">
          <ac:chgData name="飯田 耕平" userId="55c666d9bcdc3c61" providerId="LiveId" clId="{E2C55CE2-1496-4E82-B9E2-B6B6D38B8C5A}" dt="2023-02-05T22:51:41.716" v="1"/>
          <ac:cxnSpMkLst>
            <pc:docMk/>
            <pc:sldMk cId="809444605" sldId="13235"/>
            <ac:cxnSpMk id="42" creationId="{6530972F-C437-23A0-4AA1-2C0E741DE2BC}"/>
          </ac:cxnSpMkLst>
        </pc:cxnChg>
      </pc:sldChg>
      <pc:sldChg chg="add">
        <pc:chgData name="飯田 耕平" userId="55c666d9bcdc3c61" providerId="LiveId" clId="{E2C55CE2-1496-4E82-B9E2-B6B6D38B8C5A}" dt="2023-02-05T22:53:11.638" v="20"/>
        <pc:sldMkLst>
          <pc:docMk/>
          <pc:sldMk cId="1373374324" sldId="13236"/>
        </pc:sldMkLst>
      </pc:sldChg>
      <pc:sldChg chg="modSp add mod">
        <pc:chgData name="飯田 耕平" userId="55c666d9bcdc3c61" providerId="LiveId" clId="{E2C55CE2-1496-4E82-B9E2-B6B6D38B8C5A}" dt="2023-02-05T22:53:20.947" v="23" actId="20577"/>
        <pc:sldMkLst>
          <pc:docMk/>
          <pc:sldMk cId="643002350" sldId="2146847264"/>
        </pc:sldMkLst>
        <pc:spChg chg="mod">
          <ac:chgData name="飯田 耕平" userId="55c666d9bcdc3c61" providerId="LiveId" clId="{E2C55CE2-1496-4E82-B9E2-B6B6D38B8C5A}" dt="2023-02-05T22:53:20.947" v="23" actId="20577"/>
          <ac:spMkLst>
            <pc:docMk/>
            <pc:sldMk cId="643002350" sldId="2146847264"/>
            <ac:spMk id="2" creationId="{D131FDB8-8683-0ADA-8708-963B75D64939}"/>
          </ac:spMkLst>
        </pc:spChg>
      </pc:sldChg>
      <pc:sldChg chg="delSp modSp add del mod">
        <pc:chgData name="飯田 耕平" userId="55c666d9bcdc3c61" providerId="LiveId" clId="{E2C55CE2-1496-4E82-B9E2-B6B6D38B8C5A}" dt="2023-02-05T22:52:38.162" v="19" actId="47"/>
        <pc:sldMkLst>
          <pc:docMk/>
          <pc:sldMk cId="2650484755" sldId="2146847265"/>
        </pc:sldMkLst>
        <pc:spChg chg="mod">
          <ac:chgData name="飯田 耕平" userId="55c666d9bcdc3c61" providerId="LiveId" clId="{E2C55CE2-1496-4E82-B9E2-B6B6D38B8C5A}" dt="2023-02-05T22:52:13.425" v="15" actId="20577"/>
          <ac:spMkLst>
            <pc:docMk/>
            <pc:sldMk cId="2650484755" sldId="2146847265"/>
            <ac:spMk id="2" creationId="{D131FDB8-8683-0ADA-8708-963B75D64939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4" creationId="{E1B99480-EA22-4AE8-00B2-CBB77A284EEB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" creationId="{77154FB9-42E2-1D07-435F-59E7FA633C95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6" creationId="{CC971B74-9A28-92FC-09E6-596F1D6310BE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7" creationId="{8DA1031F-CE48-D7E2-306E-EFE91747EDEB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8" creationId="{B765E0FE-C459-278D-A987-C550F8C21AAC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9" creationId="{1A9DA33E-5AC0-B1A6-3D3C-DDFF7BC606A0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0" creationId="{9041B487-119C-C4B0-C889-C4D8F4C480BE}"/>
          </ac:spMkLst>
        </pc:spChg>
        <pc:spChg chg="del">
          <ac:chgData name="飯田 耕平" userId="55c666d9bcdc3c61" providerId="LiveId" clId="{E2C55CE2-1496-4E82-B9E2-B6B6D38B8C5A}" dt="2023-02-05T22:52:27.423" v="17" actId="478"/>
          <ac:spMkLst>
            <pc:docMk/>
            <pc:sldMk cId="2650484755" sldId="2146847265"/>
            <ac:spMk id="11" creationId="{E1E2C2EC-D31B-FAE8-3F94-ED0C9DE8A1E9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2" creationId="{957529CE-EA9D-5A00-E97F-A4C96115AD3C}"/>
          </ac:spMkLst>
        </pc:spChg>
        <pc:spChg chg="del">
          <ac:chgData name="飯田 耕平" userId="55c666d9bcdc3c61" providerId="LiveId" clId="{E2C55CE2-1496-4E82-B9E2-B6B6D38B8C5A}" dt="2023-02-05T22:52:31.149" v="18" actId="478"/>
          <ac:spMkLst>
            <pc:docMk/>
            <pc:sldMk cId="2650484755" sldId="2146847265"/>
            <ac:spMk id="18" creationId="{9B491DCC-ACD3-B46E-F9C4-D1AB61057A38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20" creationId="{D54C4C93-7BFC-13AD-5A60-6C3205C88632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22" creationId="{9A6800B2-01E6-8DCE-8376-F1EDFF7DE071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29" creationId="{D3374EC7-5E51-7162-BA69-2DE111AFB5DE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30" creationId="{017E53EB-759D-37A2-5940-28A91AF05FDE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42" creationId="{5C8F594D-7A3E-5032-DCB1-B383C3DA630B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43" creationId="{D0621C9E-7A8C-84C7-122A-6B1DFF68EB98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44" creationId="{086771A6-B176-96CE-6DEA-309F5B7AB482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45" creationId="{92563FC4-8D87-7D06-02A1-954DD6FF19FB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49" creationId="{46B10A3C-2584-29B7-36A4-EEF84E6E140F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0" creationId="{2EE23E5A-3D58-5F20-5B2B-2BF80FB8CDA2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1" creationId="{965F9DB1-C839-F484-FA48-DA23BBDF0641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2" creationId="{7CC52188-1293-7CE2-DD66-6FB2EF908528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3" creationId="{F1A784F0-0BE8-E710-56CD-1FAF83028E09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5" creationId="{DB6232F2-E64E-B68E-3EB0-DCE170CD5BA4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6" creationId="{AD55B7B6-74F7-4802-8F5F-A5D750324146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57" creationId="{E0F24144-F07D-CED8-8811-49051452895D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71" creationId="{C5D66178-C666-CB07-F386-FE505C5044A4}"/>
          </ac:spMkLst>
        </pc:spChg>
        <pc:spChg chg="del">
          <ac:chgData name="飯田 耕平" userId="55c666d9bcdc3c61" providerId="LiveId" clId="{E2C55CE2-1496-4E82-B9E2-B6B6D38B8C5A}" dt="2023-02-05T22:52:31.149" v="18" actId="478"/>
          <ac:spMkLst>
            <pc:docMk/>
            <pc:sldMk cId="2650484755" sldId="2146847265"/>
            <ac:spMk id="80" creationId="{C67BFA9A-7C0A-3BFB-082D-31E51F7174C5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81" creationId="{510B84AF-4F3B-859A-6C70-EEA7BC69C6CC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82" creationId="{185DD681-431D-3F99-76C5-84387CD6A019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83" creationId="{C235A195-F30A-06BA-7B4F-279E41278203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31" creationId="{604508E0-35F1-CF61-D0B0-29CCAB73DD7D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32" creationId="{686951C0-9DAB-6A58-F072-50379DCFE2BB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33" creationId="{A8D84BFF-A97E-0286-BCDA-A1F57C2DE02A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46" creationId="{ABA622F0-27A3-3640-98F5-92202923EF46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48" creationId="{514CFF0F-8F17-EDE7-AFF2-815866FEFDAD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55" creationId="{7C2414FB-B72D-E9E5-C2A5-E4238A442FB9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56" creationId="{12A41607-72F0-D1F4-48CF-9EE0B83E581F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57" creationId="{5F32DD69-BD66-7E7A-B2D4-A88C8828BA87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58" creationId="{D5CEDCF3-5357-0DD0-D8C8-FA8F9D27DF0B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59" creationId="{05D4B179-58D2-4D5F-4471-00C6F8EC4DB3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0" creationId="{DAC5FA02-0D2B-6B8E-8CCD-91D7BFFE9BF4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1" creationId="{AC2CF9D5-01E7-CA19-2725-7A5FF929D4C6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2" creationId="{134D11DB-19FD-AE7D-61D9-F322D4617ADE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3" creationId="{F1DF2C97-EFF5-F124-C8A2-4A7341B6ABC7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4" creationId="{5251AABE-AC27-2695-3E87-2BA44748E000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5" creationId="{A00622A1-F168-5163-FEC7-059529A3AF82}"/>
          </ac:spMkLst>
        </pc:spChg>
        <pc:spChg chg="del">
          <ac:chgData name="飯田 耕平" userId="55c666d9bcdc3c61" providerId="LiveId" clId="{E2C55CE2-1496-4E82-B9E2-B6B6D38B8C5A}" dt="2023-02-05T22:52:23.153" v="16" actId="478"/>
          <ac:spMkLst>
            <pc:docMk/>
            <pc:sldMk cId="2650484755" sldId="2146847265"/>
            <ac:spMk id="166" creationId="{F027F66F-AC0B-A823-0A90-726D3E88B840}"/>
          </ac:spMkLst>
        </pc:spChg>
        <pc:grpChg chg="del">
          <ac:chgData name="飯田 耕平" userId="55c666d9bcdc3c61" providerId="LiveId" clId="{E2C55CE2-1496-4E82-B9E2-B6B6D38B8C5A}" dt="2023-02-05T22:52:23.153" v="16" actId="478"/>
          <ac:grpSpMkLst>
            <pc:docMk/>
            <pc:sldMk cId="2650484755" sldId="2146847265"/>
            <ac:grpSpMk id="111" creationId="{BBEF9890-A9A9-F662-A8A1-95F6D6F560CA}"/>
          </ac:grpSpMkLst>
        </pc:grpChg>
        <pc:grpChg chg="del">
          <ac:chgData name="飯田 耕平" userId="55c666d9bcdc3c61" providerId="LiveId" clId="{E2C55CE2-1496-4E82-B9E2-B6B6D38B8C5A}" dt="2023-02-05T22:52:23.153" v="16" actId="478"/>
          <ac:grpSpMkLst>
            <pc:docMk/>
            <pc:sldMk cId="2650484755" sldId="2146847265"/>
            <ac:grpSpMk id="113" creationId="{ABC093FF-5003-86F4-0706-8D781F8FC6D3}"/>
          </ac:grpSpMkLst>
        </pc:grpChg>
        <pc:grpChg chg="del">
          <ac:chgData name="飯田 耕平" userId="55c666d9bcdc3c61" providerId="LiveId" clId="{E2C55CE2-1496-4E82-B9E2-B6B6D38B8C5A}" dt="2023-02-05T22:52:23.153" v="16" actId="478"/>
          <ac:grpSpMkLst>
            <pc:docMk/>
            <pc:sldMk cId="2650484755" sldId="2146847265"/>
            <ac:grpSpMk id="118" creationId="{72CBCCD2-7B04-5245-F751-C0CB213F989B}"/>
          </ac:grpSpMkLst>
        </pc:grp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23" creationId="{58E1D787-A9A9-5A07-2782-EF5AD1CEDDCD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24" creationId="{DC40F66D-102F-46BD-896C-F9E38072AE55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28" creationId="{ECCFB548-6529-1F14-D0F6-1037E1619E4C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85" creationId="{CD95007A-360D-DA40-2F7E-01407CAEE554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36" creationId="{BC1FA29F-487B-16A1-CAA2-63D20B20E49C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39" creationId="{EE9CFE48-FB84-8430-7C6E-4B224A8906A0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41" creationId="{0ECDAC53-7B1D-DA9F-2EEB-60D0359E8CDF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43" creationId="{0507979F-C0FA-1BD7-79BF-1C17922F2931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47" creationId="{F614FC37-E4A1-3C95-5194-43F24881A23C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50" creationId="{806798E9-1140-22E7-C3DE-233C880BC300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52" creationId="{D84B20E7-E9D2-5449-3884-276E71F0F393}"/>
          </ac:picMkLst>
        </pc:picChg>
        <pc:picChg chg="del">
          <ac:chgData name="飯田 耕平" userId="55c666d9bcdc3c61" providerId="LiveId" clId="{E2C55CE2-1496-4E82-B9E2-B6B6D38B8C5A}" dt="2023-02-05T22:52:23.153" v="16" actId="478"/>
          <ac:picMkLst>
            <pc:docMk/>
            <pc:sldMk cId="2650484755" sldId="2146847265"/>
            <ac:picMk id="153" creationId="{0C0773C5-2318-E354-7EC0-774B296CD5FE}"/>
          </ac:picMkLst>
        </pc:pic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95" creationId="{24D4F6C1-98E0-472E-9685-07ECFBED5263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01" creationId="{B9D07F57-DF2B-CF9A-D682-986B67BE62C8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03" creationId="{DF9C0AA9-C920-46FA-0862-BEA0B4F978CD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05" creationId="{69A77674-9829-4C1E-EB07-13ACA27CEEF9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06" creationId="{0698FC67-576B-9874-3B5E-D177E38C1D99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19" creationId="{C71F1D5A-C4FE-62D0-7E12-B388F4EEFA28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20" creationId="{58B12041-0060-CB8D-93D7-283934902BA7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21" creationId="{91FA624B-548F-2408-0964-27FF749D7E5B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22" creationId="{8BA6ABFB-4848-78C5-3F10-2FBD83C8926B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26" creationId="{AD6B83B1-B54A-5CF9-0C10-E0C12E28E2EE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27" creationId="{0B3F15EC-2AAA-710E-FAB1-F53B7E2C2A40}"/>
          </ac:inkMkLst>
        </pc:inkChg>
        <pc:inkChg chg="del">
          <ac:chgData name="飯田 耕平" userId="55c666d9bcdc3c61" providerId="LiveId" clId="{E2C55CE2-1496-4E82-B9E2-B6B6D38B8C5A}" dt="2023-02-05T22:52:23.153" v="16" actId="478"/>
          <ac:inkMkLst>
            <pc:docMk/>
            <pc:sldMk cId="2650484755" sldId="2146847265"/>
            <ac:inkMk id="128" creationId="{EC153F40-60F5-7C27-8FEF-360B0B64FDCC}"/>
          </ac:inkMkLst>
        </pc:inkChg>
      </pc:sldChg>
    </pc:docChg>
  </pc:docChgLst>
  <pc:docChgLst>
    <pc:chgData name="耕平 飯田" userId="55c666d9bcdc3c61" providerId="LiveId" clId="{B9D8DAE9-EB1A-4CAE-A536-5202E25BF6AD}"/>
    <pc:docChg chg="addSld delSld modSld">
      <pc:chgData name="耕平 飯田" userId="55c666d9bcdc3c61" providerId="LiveId" clId="{B9D8DAE9-EB1A-4CAE-A536-5202E25BF6AD}" dt="2023-10-11T08:29:14.266" v="2" actId="20577"/>
      <pc:docMkLst>
        <pc:docMk/>
      </pc:docMkLst>
      <pc:sldChg chg="del">
        <pc:chgData name="耕平 飯田" userId="55c666d9bcdc3c61" providerId="LiveId" clId="{B9D8DAE9-EB1A-4CAE-A536-5202E25BF6AD}" dt="2023-10-11T08:18:54.937" v="1" actId="47"/>
        <pc:sldMkLst>
          <pc:docMk/>
          <pc:sldMk cId="2300697232" sldId="13233"/>
        </pc:sldMkLst>
      </pc:sldChg>
      <pc:sldChg chg="del">
        <pc:chgData name="耕平 飯田" userId="55c666d9bcdc3c61" providerId="LiveId" clId="{B9D8DAE9-EB1A-4CAE-A536-5202E25BF6AD}" dt="2023-10-11T08:18:54.937" v="1" actId="47"/>
        <pc:sldMkLst>
          <pc:docMk/>
          <pc:sldMk cId="809444605" sldId="13235"/>
        </pc:sldMkLst>
      </pc:sldChg>
      <pc:sldChg chg="del">
        <pc:chgData name="耕平 飯田" userId="55c666d9bcdc3c61" providerId="LiveId" clId="{B9D8DAE9-EB1A-4CAE-A536-5202E25BF6AD}" dt="2023-10-11T08:18:54.937" v="1" actId="47"/>
        <pc:sldMkLst>
          <pc:docMk/>
          <pc:sldMk cId="1373374324" sldId="13236"/>
        </pc:sldMkLst>
      </pc:sldChg>
      <pc:sldChg chg="add">
        <pc:chgData name="耕平 飯田" userId="55c666d9bcdc3c61" providerId="LiveId" clId="{B9D8DAE9-EB1A-4CAE-A536-5202E25BF6AD}" dt="2023-10-11T08:18:50.405" v="0"/>
        <pc:sldMkLst>
          <pc:docMk/>
          <pc:sldMk cId="1564087301" sldId="13238"/>
        </pc:sldMkLst>
      </pc:sldChg>
      <pc:sldChg chg="del">
        <pc:chgData name="耕平 飯田" userId="55c666d9bcdc3c61" providerId="LiveId" clId="{B9D8DAE9-EB1A-4CAE-A536-5202E25BF6AD}" dt="2023-10-11T08:18:54.937" v="1" actId="47"/>
        <pc:sldMkLst>
          <pc:docMk/>
          <pc:sldMk cId="643002350" sldId="2146847264"/>
        </pc:sldMkLst>
      </pc:sldChg>
      <pc:sldChg chg="modSp add mod">
        <pc:chgData name="耕平 飯田" userId="55c666d9bcdc3c61" providerId="LiveId" clId="{B9D8DAE9-EB1A-4CAE-A536-5202E25BF6AD}" dt="2023-10-11T08:29:14.266" v="2" actId="20577"/>
        <pc:sldMkLst>
          <pc:docMk/>
          <pc:sldMk cId="2403038093" sldId="2146847265"/>
        </pc:sldMkLst>
        <pc:spChg chg="mod">
          <ac:chgData name="耕平 飯田" userId="55c666d9bcdc3c61" providerId="LiveId" clId="{B9D8DAE9-EB1A-4CAE-A536-5202E25BF6AD}" dt="2023-10-11T08:29:14.266" v="2" actId="20577"/>
          <ac:spMkLst>
            <pc:docMk/>
            <pc:sldMk cId="2403038093" sldId="2146847265"/>
            <ac:spMk id="3" creationId="{72374029-26FC-D721-7B95-8941AC1201F6}"/>
          </ac:spMkLst>
        </pc:spChg>
      </pc:sldChg>
      <pc:sldChg chg="add">
        <pc:chgData name="耕平 飯田" userId="55c666d9bcdc3c61" providerId="LiveId" clId="{B9D8DAE9-EB1A-4CAE-A536-5202E25BF6AD}" dt="2023-10-11T08:18:50.405" v="0"/>
        <pc:sldMkLst>
          <pc:docMk/>
          <pc:sldMk cId="54182652" sldId="2146847266"/>
        </pc:sldMkLst>
      </pc:sldChg>
      <pc:sldChg chg="add">
        <pc:chgData name="耕平 飯田" userId="55c666d9bcdc3c61" providerId="LiveId" clId="{B9D8DAE9-EB1A-4CAE-A536-5202E25BF6AD}" dt="2023-10-11T08:18:50.405" v="0"/>
        <pc:sldMkLst>
          <pc:docMk/>
          <pc:sldMk cId="1735899602" sldId="2146847267"/>
        </pc:sldMkLst>
      </pc:sldChg>
      <pc:sldChg chg="add">
        <pc:chgData name="耕平 飯田" userId="55c666d9bcdc3c61" providerId="LiveId" clId="{B9D8DAE9-EB1A-4CAE-A536-5202E25BF6AD}" dt="2023-10-11T08:18:50.405" v="0"/>
        <pc:sldMkLst>
          <pc:docMk/>
          <pc:sldMk cId="3634452391" sldId="2146847268"/>
        </pc:sldMkLst>
      </pc:sldChg>
    </pc:docChg>
  </pc:docChgLst>
  <pc:docChgLst>
    <pc:chgData name="飯田 耕平" userId="55c666d9bcdc3c61" providerId="LiveId" clId="{4CFE7480-CE32-480F-B9B8-B06BE3B2160A}"/>
    <pc:docChg chg="custSel delSld modSld">
      <pc:chgData name="飯田 耕平" userId="55c666d9bcdc3c61" providerId="LiveId" clId="{4CFE7480-CE32-480F-B9B8-B06BE3B2160A}" dt="2022-11-04T07:37:50.347" v="4" actId="20577"/>
      <pc:docMkLst>
        <pc:docMk/>
      </pc:docMkLst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4086851261" sldId="256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7704512" sldId="12186"/>
        </pc:sldMkLst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666530087" sldId="12223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495451137" sldId="12224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954559918" sldId="12225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875522025" sldId="12226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1069745979" sldId="12227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764409005" sldId="12228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1409200096" sldId="12229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165178871" sldId="12230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4277544141" sldId="12231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713013521" sldId="12232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074607794" sldId="12235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554045949" sldId="12236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967965493" sldId="12237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856387246" sldId="12238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632644209" sldId="12241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905210973" sldId="12408"/>
        </pc:sldMkLst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1537867350" sldId="12411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739153022" sldId="12413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1127138486" sldId="12467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631817101" sldId="12468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876339511" sldId="12474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1562852331" sldId="13036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995214559" sldId="13139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802225758" sldId="13140"/>
        </pc:sldMkLst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2073405991" sldId="13141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4050361665" sldId="13218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4119674924" sldId="13221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3399952864" sldId="13222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702409810" sldId="13223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985135469" sldId="13224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1501991390" sldId="13225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900317520" sldId="13227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1653110526" sldId="13228"/>
        </pc:sldMkLst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2934219181" sldId="13229"/>
        </pc:sldMkLst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494165379" sldId="13230"/>
        </pc:sldMkLst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2874627160" sldId="13231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921926827" sldId="13232"/>
        </pc:sldMkLst>
      </pc:sldChg>
      <pc:sldChg chg="delSp mod">
        <pc:chgData name="飯田 耕平" userId="55c666d9bcdc3c61" providerId="LiveId" clId="{4CFE7480-CE32-480F-B9B8-B06BE3B2160A}" dt="2022-10-24T08:43:06.557" v="2" actId="478"/>
        <pc:sldMkLst>
          <pc:docMk/>
          <pc:sldMk cId="2300697232" sldId="13233"/>
        </pc:sldMkLst>
        <pc:spChg chg="del">
          <ac:chgData name="飯田 耕平" userId="55c666d9bcdc3c61" providerId="LiveId" clId="{4CFE7480-CE32-480F-B9B8-B06BE3B2160A}" dt="2022-10-24T08:43:06.557" v="2" actId="478"/>
          <ac:spMkLst>
            <pc:docMk/>
            <pc:sldMk cId="2300697232" sldId="13233"/>
            <ac:spMk id="4" creationId="{D8BFD8AD-12D0-7B82-B2B6-2C50ADD1FDCD}"/>
          </ac:spMkLst>
        </pc:spChg>
      </pc:sldChg>
      <pc:sldChg chg="modSp mod modNotesTx">
        <pc:chgData name="飯田 耕平" userId="55c666d9bcdc3c61" providerId="LiveId" clId="{4CFE7480-CE32-480F-B9B8-B06BE3B2160A}" dt="2022-11-04T07:37:50.347" v="4" actId="20577"/>
        <pc:sldMkLst>
          <pc:docMk/>
          <pc:sldMk cId="809444605" sldId="13235"/>
        </pc:sldMkLst>
        <pc:spChg chg="mod">
          <ac:chgData name="飯田 耕平" userId="55c666d9bcdc3c61" providerId="LiveId" clId="{4CFE7480-CE32-480F-B9B8-B06BE3B2160A}" dt="2022-11-04T07:37:50.347" v="4" actId="20577"/>
          <ac:spMkLst>
            <pc:docMk/>
            <pc:sldMk cId="809444605" sldId="13235"/>
            <ac:spMk id="2" creationId="{EF9C916F-366C-B964-7323-17E7861B8A75}"/>
          </ac:spMkLst>
        </pc:spChg>
      </pc:sldChg>
      <pc:sldChg chg="del">
        <pc:chgData name="飯田 耕平" userId="55c666d9bcdc3c61" providerId="LiveId" clId="{4CFE7480-CE32-480F-B9B8-B06BE3B2160A}" dt="2022-10-24T08:42:49.309" v="0" actId="47"/>
        <pc:sldMkLst>
          <pc:docMk/>
          <pc:sldMk cId="1373374324" sldId="13236"/>
        </pc:sldMkLst>
      </pc:sldChg>
      <pc:sldChg chg="del">
        <pc:chgData name="飯田 耕平" userId="55c666d9bcdc3c61" providerId="LiveId" clId="{4CFE7480-CE32-480F-B9B8-B06BE3B2160A}" dt="2022-10-24T08:42:55.684" v="1" actId="47"/>
        <pc:sldMkLst>
          <pc:docMk/>
          <pc:sldMk cId="2586364045" sldId="13237"/>
        </pc:sldMkLst>
      </pc:sldChg>
    </pc:docChg>
  </pc:docChgLst>
  <pc:docChgLst>
    <pc:chgData name="耕平 飯田" userId="55c666d9bcdc3c61" providerId="LiveId" clId="{9F7CF904-CAF6-41DB-92BD-E215E01C9F6E}"/>
    <pc:docChg chg="addSld delSld modSld">
      <pc:chgData name="耕平 飯田" userId="55c666d9bcdc3c61" providerId="LiveId" clId="{9F7CF904-CAF6-41DB-92BD-E215E01C9F6E}" dt="2024-02-01T00:20:00.733" v="6" actId="47"/>
      <pc:docMkLst>
        <pc:docMk/>
      </pc:docMkLst>
      <pc:sldChg chg="addSp modSp">
        <pc:chgData name="耕平 飯田" userId="55c666d9bcdc3c61" providerId="LiveId" clId="{9F7CF904-CAF6-41DB-92BD-E215E01C9F6E}" dt="2024-02-01T00:08:07.103" v="3"/>
        <pc:sldMkLst>
          <pc:docMk/>
          <pc:sldMk cId="3634452391" sldId="2146847268"/>
        </pc:sldMkLst>
        <pc:graphicFrameChg chg="add mod">
          <ac:chgData name="耕平 飯田" userId="55c666d9bcdc3c61" providerId="LiveId" clId="{9F7CF904-CAF6-41DB-92BD-E215E01C9F6E}" dt="2024-02-01T00:07:53.624" v="1"/>
          <ac:graphicFrameMkLst>
            <pc:docMk/>
            <pc:sldMk cId="3634452391" sldId="2146847268"/>
            <ac:graphicFrameMk id="13" creationId="{2BB61534-11EA-6097-054C-8E9C94A90222}"/>
          </ac:graphicFrameMkLst>
        </pc:graphicFrameChg>
        <pc:graphicFrameChg chg="add mod">
          <ac:chgData name="耕平 飯田" userId="55c666d9bcdc3c61" providerId="LiveId" clId="{9F7CF904-CAF6-41DB-92BD-E215E01C9F6E}" dt="2024-02-01T00:08:07.103" v="3"/>
          <ac:graphicFrameMkLst>
            <pc:docMk/>
            <pc:sldMk cId="3634452391" sldId="2146847268"/>
            <ac:graphicFrameMk id="14" creationId="{96B56769-349E-E2C8-9DEB-FC1F2CA297F8}"/>
          </ac:graphicFrameMkLst>
        </pc:graphicFrameChg>
      </pc:sldChg>
      <pc:sldChg chg="add del">
        <pc:chgData name="耕平 飯田" userId="55c666d9bcdc3c61" providerId="LiveId" clId="{9F7CF904-CAF6-41DB-92BD-E215E01C9F6E}" dt="2024-02-01T00:20:00.733" v="6" actId="47"/>
        <pc:sldMkLst>
          <pc:docMk/>
          <pc:sldMk cId="1297038250" sldId="2146847269"/>
        </pc:sldMkLst>
      </pc:sldChg>
      <pc:sldChg chg="add">
        <pc:chgData name="耕平 飯田" userId="55c666d9bcdc3c61" providerId="LiveId" clId="{9F7CF904-CAF6-41DB-92BD-E215E01C9F6E}" dt="2024-02-01T00:19:58.667" v="5"/>
        <pc:sldMkLst>
          <pc:docMk/>
          <pc:sldMk cId="714299893" sldId="214684727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36:27.174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1 558 24575,'-1'-4'0,"2"0"0,-1 0 0,0 0 0,1 0 0,0 0 0,0 0 0,0 1 0,0-1 0,1 0 0,-1 0 0,1 1 0,0-1 0,0 1 0,0 0 0,1-1 0,-1 1 0,6-5 0,-3 4 0,1 0 0,-1 0 0,1 1 0,0-1 0,0 1 0,0 1 0,1-1 0,-1 1 0,13-2 0,4 0 0,1 2 0,0 1 0,0 0 0,46 6 0,-65-4 0,1 0 0,-1 1 0,1 0 0,-1-1 0,0 2 0,0-1 0,0 1 0,0-1 0,0 1 0,0 1 0,-1-1 0,1 1 0,-1 0 0,0 0 0,0 0 0,-1 0 0,1 1 0,-1-1 0,5 9 0,4 10 0,-1 1 0,-1 0 0,8 29 0,4 9 0,-22-62 0,0 0 0,0 0 0,0 1 0,0-1 0,1 0 0,-1 0 0,0 1 0,0-1 0,0 0 0,0 0 0,1 1 0,-1-1 0,0 0 0,0 0 0,0 0 0,1 0 0,-1 1 0,0-1 0,0 0 0,1 0 0,-1 0 0,0 0 0,1 0 0,-1 0 0,0 0 0,0 0 0,1 0 0,-1 0 0,0 0 0,1 0 0,-1 0 0,0 0 0,0 0 0,1 0 0,-1 0 0,0 0 0,0 0 0,1 0 0,-1 0 0,0 0 0,1-1 0,-1 1 0,0 0 0,0 0 0,0 0 0,1 0 0,-1-1 0,0 1 0,0 0 0,0 0 0,1 0 0,-1-1 0,0 1 0,0 0 0,0 0 0,0-1 0,17-27 0,9-37 0,65-199 0,-81 234 0,10-54 0,-16 61 0,1 1 0,1 0 0,1 0 0,1 0 0,12-23 0,-8 20 0,-10 19 0,0 1 0,0-1 0,1 1 0,0 0 0,0 0 0,1 0 0,-1 0 0,6-5 0,-8 10 0,-1-1 0,1 1 0,-1 0 0,1 0 0,-1 0 0,1 0 0,0 0 0,-1 0 0,1 0 0,-1 0 0,1 0 0,-1 0 0,1 0 0,0 0 0,-1 1 0,1-1 0,-1 0 0,1 0 0,-1 0 0,1 1 0,-1-1 0,1 0 0,-1 1 0,1-1 0,-1 0 0,0 1 0,1-1 0,-1 1 0,1-1 0,-1 1 0,0-1 0,0 1 0,1-1 0,-1 1 0,0-1 0,0 1 0,1-1 0,-1 1 0,10 22 0,17 63 0,-13-47 0,-1 0 0,-3 1 0,-1 0 0,-2 1 0,2 41 0,-6-51 0,0-1 0,3 1 0,0-1 0,12 32 0,9 39 0,-19-63 0,1-1 0,3-1 0,1 1 0,1-2 0,2 0 0,27 44 0,-41-77 0,-1 1 0,1-1 0,-1 0 0,1 0 0,0 0 0,0 0 0,-1 0 0,1 0 0,1-1 0,-1 1 0,0-1 0,0 1 0,1-1 0,-1 0 0,3 1 0,-4-2 0,-1 0 0,1 0 0,0 0 0,-1 0 0,1 0 0,0 0 0,-1 0 0,1 0 0,0 0 0,-1 0 0,1 0 0,0-1 0,-1 1 0,1 0 0,-1-1 0,1 1 0,-1 0 0,1-1 0,-1 1 0,1 0 0,-1-1 0,2 0 0,7-24 0,-5-23 0,-2 0 0,-6-71 0,1 62 0,5-70 0,-2 124 0,0-1 0,1 1 0,-1 0 0,1 0 0,-1 0 0,1 0 0,0 1 0,0-1 0,0 0 0,1 0 0,-1 0 0,1 1 0,-1-1 0,1 1 0,0-1 0,0 1 0,0 0 0,0 0 0,1 0 0,-1 0 0,5-3 0,-5 4 0,1 0 0,0 0 0,0 1 0,0-1 0,0 1 0,0-1 0,0 1 0,0 0 0,0 0 0,0 1 0,0-1 0,0 1 0,0-1 0,0 1 0,0 0 0,0 0 0,0 0 0,-1 0 0,1 1 0,0-1 0,-1 1 0,3 1 0,11 9 0,-1 0 0,0 1 0,15 18 0,-19-19 0,0-1 0,1 0 0,0-1 0,1 0 0,26 16 0,-34-24 1,0-1-1,0 0 1,0 0-1,0 0 0,1 0 1,-1-1-1,0 0 1,0 0-1,0 0 1,0-1-1,0 0 1,0 0-1,0 0 0,0-1 1,0 1-1,0-1 1,0 0-1,-1-1 1,1 1-1,5-5 1,33-12-1376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2:47.337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0 4183 24575,'15'2'0,"-1"0"0,0 2 0,0 0 0,0 1 0,-1 0 0,25 16 0,27 10 0,121 26 0,-157-47 0,-22-7 0,0 0 0,0-1 0,0 0 0,0 0 0,1-1 0,7 0 0,-13-1 0,0-1 0,-1 1 0,1-1 0,0 1 0,-1-1 0,1 0 0,0 0 0,-1 1 0,1-1 0,-1-1 0,0 1 0,1 0 0,-1 0 0,0-1 0,1 1 0,-1-1 0,0 1 0,0-1 0,0 0 0,0 0 0,0 1 0,0-1 0,0 0 0,-1 0 0,1 0 0,-1 0 0,1 0 0,-1 0 0,1 0 0,-1-1 0,0-2 0,4-32 0,-3 1 0,0-1 0,-4-48 0,0-13 0,3 75 0,1 0 0,0 0 0,2 0 0,0 1 0,1-1 0,12-41 0,-10 42 0,-1 0 0,3-34 0,-1 5 0,-3-12 0,-4 53 0,1 0 0,-1-1 0,1 1 0,0 0 0,5-18 0,-6 27 0,0-1 0,1 1 0,-1 0 0,1-1 0,0 1 0,-1 0 0,1 0 0,0 0 0,0 0 0,0 0 0,-1 0 0,1 0 0,0 0 0,0 0 0,0 1 0,0-1 0,0 0 0,0 1 0,0-1 0,0 1 0,1-1 0,-1 1 0,0 0 0,0 0 0,0-1 0,0 1 0,0 0 0,1 0 0,-1 0 0,0 1 0,0-1 0,0 0 0,0 1 0,0-1 0,0 1 0,0-1 0,0 1 0,0-1 0,0 1 0,0 0 0,2 1 0,6 5 0,0 0 0,0 1 0,12 13 0,-12-12 0,3 3 0,1-1 0,-1-1 0,1 0 0,1-2 0,-1 0 0,1 0 0,1-2 0,23 7 0,-19-6 0,-16-5 0,1 0 0,0-1 0,-1 0 0,1 0 0,0 0 0,0 0 0,6-1 0,-8 0 0,-1-1 0,0 1 0,1-1 0,-1 0 0,0 1 0,0-1 0,1 0 0,-1 0 0,0 0 0,0 0 0,0 0 0,0 0 0,0-1 0,0 1 0,0 0 0,0-1 0,-1 1 0,1-1 0,0 1 0,-1-1 0,1 1 0,-1-1 0,1 0 0,-1 1 0,1-1 0,-1-2 0,3-12 0,0 1 0,-1-1 0,-1 0 0,0 0 0,-2-29 0,-12-83 0,1 19 0,12 106 0,-5-81 0,-22-138 0,14 167 0,9 42 0,1-1 0,0 0 0,0 0 0,1-1 0,0 1 0,0-18 0,2 31 0,1 0 0,-1 0 0,0 0 0,0 0 0,1 1 0,-1-1 0,1 0 0,-1 0 0,0 0 0,1 0 0,-1 1 0,1-1 0,-1 0 0,1 0 0,0 1 0,-1-1 0,1 1 0,-1-1 0,1 0 0,0 1 0,0 0 0,-1-1 0,1 1 0,0-1 0,0 1 0,-1 0 0,1 0 0,0 0 0,0 0 0,-1 0 0,1 0 0,0 0 0,0 0 0,0 0 0,-1 0 0,1 0 0,0 0 0,1 1 0,36 11 0,-33-10 0,53 24 0,76 49 0,46 21 0,-142-79 0,-20-8 0,1-1 0,0-1 0,1-1 0,-1-1 0,28 3 0,-45-8 0,-1 0 0,1 0 0,0-1 0,0 1 0,-1 0 0,1-1 0,0 1 0,0-1 0,-1 0 0,1 0 0,-1 0 0,1 0 0,0 0 0,-1 0 0,0 0 0,1-1 0,-1 1 0,0-1 0,1 1 0,-1-1 0,0 0 0,0 0 0,0 1 0,0-1 0,0 0 0,0 0 0,-1 0 0,1-1 0,0 1 0,-1 0 0,1 0 0,-1 0 0,0 0 0,1-1 0,-1 1 0,0 0 0,0 0 0,0-1 0,-1-3 0,0-5 0,0-1 0,0 1 0,-1 0 0,0 0 0,-1 0 0,-5-17 0,-18-34 0,-1 1 0,-68-111 0,49 93 0,-114-158 0,35 57 0,75 114 0,98 91 0,274 149 0,-268-152 0,83 21 0,1-1 0,-121-35 0,0-1 0,0-2 0,0 0 0,1-1 0,-1-1 0,1-1 0,20-2 0,-36 1 0,-1-1 0,1 1 0,0-1 0,0 1 0,0-1 0,0 0 0,-1 0 0,1 0 0,0 0 0,-1 0 0,1-1 0,0 1 0,-1 0 0,0-1 0,1 0 0,-1 1 0,0-1 0,1 0 0,-1 0 0,2-4 0,-2 2 0,1-1 0,-1 1 0,0-1 0,0 0 0,0 1 0,0-1 0,-1 0 0,0 0 0,1-9 0,-3-6 0,0 0 0,0 0 0,-10-36 0,2 19 0,-2 0 0,-21-48 0,3 10 0,22 55 0,-7-24 0,15 44 0,1-1 0,-1 1 0,0 0 0,0 0 0,0-1 0,0 1 0,0 0 0,0-1 0,1 1 0,-1 0 0,0 0 0,0 0 0,0-1 0,1 1 0,-1 0 0,0 0 0,0 0 0,0-1 0,1 1 0,-1 0 0,0 0 0,0 0 0,1 0 0,-1 0 0,0 0 0,0 0 0,1 0 0,-1 0 0,0 0 0,0 0 0,1 0 0,-1 0 0,0 0 0,0 0 0,1 0 0,-1 0 0,0 0 0,0 0 0,1 1 0,-1-1 0,0 0 0,0 0 0,1 0 0,-1 1 0,19 6 0,-11-4 0,17 4 0,0-2 0,0-1 0,1-1 0,-1-2 0,32-4 0,-55 3 0,1 0 0,-1 0 0,1 0 0,0-1 0,-1 1 0,1-1 0,-1 0 0,1 0 0,-1 0 0,0 0 0,1-1 0,-1 1 0,0-1 0,0 0 0,0 1 0,0-1 0,0-1 0,0 1 0,0 0 0,0 0 0,-1-1 0,1 0 0,0 1 0,-1-1 0,0 0 0,0 0 0,0 0 0,0 0 0,0 0 0,0 0 0,0 0 0,-1 0 0,1 0 0,-1-7 0,0 1 0,0-1 0,-1 1 0,0-1 0,-1 1 0,0-1 0,0 1 0,0 0 0,-1 0 0,0 0 0,-7-13 0,-93-171 0,7 17 0,95 175 0,0-1 0,0 1 0,1-1 0,-1 1 0,0-1 0,0 0 0,1 0 0,-1 1 0,1-1 0,-1 0 0,1 0 0,0 0 0,-1 0 0,1 0 0,0 1 0,0-1 0,0 0 0,0 0 0,1 0 0,-1 0 0,0 0 0,0 0 0,1 0 0,0-2 0,1 2 0,0-1 0,0 0 0,0 1 0,0-1 0,1 1 0,-1 0 0,1 0 0,-1 0 0,5-2 0,8-6 0,-13 8 0,0 1 0,-1-1 0,1 1 0,-1-1 0,1 0 0,-1 0 0,0 0 0,0 0 0,1 0 0,-1 0 0,0 0 0,0-1 0,-1 1 0,1 0 0,0-1 0,-1 1 0,2-6 0,-2 2 0,1-1 0,-1 1 0,0-1 0,0 0 0,-1 1 0,-1-13 0,-2 2 0,0 0 0,0 0 0,-2 0 0,-9-22 0,-6-2 0,-2 1 0,-1 1 0,-2 1 0,-37-42 0,37 48 0,26 32 0,-1-1 0,0 0 0,0 0 0,1 0 0,-1 0 0,0 0 0,1 0 0,-1 0 0,0 0 0,1 0 0,-1 0 0,1 0 0,0 0 0,-1-1 0,1 1 0,0 0 0,-1 0 0,1 0 0,0-1 0,0 1 0,0 0 0,0-1 0,0 1 0,0-1 0,1 0 0,-1 1 0,1 0 0,0 0 0,-1 0 0,1 0 0,0 1 0,0-1 0,-1 0 0,1 0 0,0 1 0,0-1 0,0 0 0,0 1 0,0-1 0,0 1 0,0 0 0,0-1 0,2 1 0,8-3 0,1 2 0,0 0 0,14 2 0,-19-1 0,20 2 0,42 10 0,-40-6 0,38 3 0,-45-7 0,0 2 0,0 1 0,26 10 0,-21-6 0,38 6 0,-63-14 0,0-1 0,0 0 0,0 1 0,1-1 0,-1 0 0,0 0 0,0-1 0,0 1 0,0 0 0,0-1 0,0 0 0,0 0 0,0 1 0,0-1 0,0-1 0,0 1 0,-1 0 0,1-1 0,0 1 0,0-1 0,-1 0 0,1 1 0,-1-1 0,1 0 0,1-4 0,-1 0 0,0 0 0,0 0 0,-1 0 0,1 0 0,-1 0 0,0-1 0,-1 1 0,1 0 0,-1-1 0,0-6 0,-3-23 0,-1 0 0,0 0 0,-3 0 0,0 0 0,-1 1 0,-25-66 0,8 42 0,20 49 0,0 1 0,1-1 0,0 0 0,0-1 0,1 1 0,0-1 0,0 0 0,1 0 0,0 0 0,0-15 0,3-25 0,0 40 0,-1-1 0,1 1 0,-1-1 0,-1 1 0,0-1 0,-4-21 0,5 32 0,-1-1 0,1 1 0,-1 0 0,1-1 0,-1 1 0,0 0 0,1 0 0,-1-1 0,0 1 0,0 0 0,0 0 0,1 0 0,-1 0 0,0 0 0,0 1 0,0-1 0,0 0 0,0 0 0,0 1 0,-1-1 0,1 1 0,0-1 0,-2 1 0,0-1 0,0 1 0,0 0 0,0 0 0,0 1 0,0-1 0,0 1 0,0 0 0,0 0 0,-4 2 0,-1 1 0,-1 1 0,1 1 0,0 0 0,0 0 0,-10 11 0,7-4 0,2-3 0,0 0 0,0 0 0,-1-1 0,0-1 0,-17 10 0,16-12 33,0-1-1,0-1 1,-13 2-1,-15 7-1527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2:50.026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0 0 24575,'9'1'0,"1"1"0,-1 0 0,-1 1 0,1 0 0,0 0 0,0 1 0,-1 1 0,15 11 0,-12-9 0,0-1 0,0 1 0,0-2 0,21 7 0,-20-9 0,1 1 0,-1 1 0,0 0 0,0 1 0,-1 1 0,0 0 0,14 12 0,40 19-1365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5:05.99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847 662 24575,'1'10'0,"0"0"0,2 0 0,-1 0 0,1-1 0,1 1 0,-1-1 0,2 0 0,-1 0 0,8 11 0,-5-8 0,0 0 0,-1 0 0,-1 0 0,7 25 0,-6 7 0,-2 1 0,-2 0 0,-6 65 0,0-6 0,4-37 0,-2 0 0,-4 0 0,-3-1 0,-18 68 0,24-123 0,-1-1 0,0 1 0,-1-1 0,0 0 0,-1 0 0,0 0 0,0-1 0,-1 0 0,0 0 0,-1-1 0,0 0 0,0 0 0,-1-1 0,0 0 0,0-1 0,0 0 0,-14 7 0,10-7 0,0 0 0,-1-1 0,1 0 0,-1-1 0,0-1 0,-1 0 0,1-1 0,-1 0 0,1-1 0,-1-1 0,1-1 0,-1 0 0,-14-3 0,12 0 0,0-2 0,0 0 0,0-1 0,1-1 0,0 0 0,1-1 0,0-1 0,1 0 0,-1-1 0,2 0 0,-15-17 0,-15-17 0,-65-92 0,-5-32 0,101 149 0,2-1 0,1 0 0,0 0 0,1-1 0,2 0 0,-8-42 0,13 56 0,1 1 0,0-1 0,0 1 0,1-1 0,0 1 0,0-1 0,0 1 0,1 0 0,1 0 0,-1-1 0,1 1 0,0 1 0,0-1 0,1 0 0,0 1 0,0 0 0,1 0 0,-1 0 0,2 1 0,-1-1 0,0 1 0,1 0 0,0 1 0,11-8 0,12-5 0,1 2 0,0 0 0,1 2 0,40-11 0,-46 15 0,21-5 0,1 2 0,0 1 0,0 3 0,0 2 0,1 2 0,0 2 0,0 2 0,69 9 0,-43 6 0,-1 3 0,131 50 0,-186-60 0,0 1 0,0 1 0,-1 1 0,0 0 0,-1 1 0,-1 1 0,1 0 0,-2 1 0,0 1 0,-1 0 0,0 1 0,-2 0 0,20 34 0,-20-31 0,-6-10 0,0-1 0,0 1 0,-1 0 0,0 1 0,0-1 0,-1 0 0,-1 1 0,1 0 0,-2 0 0,2 12 0,-3 0 0,-1-1 0,-2 1 0,0 0 0,-1 0 0,-1-1 0,-1 0 0,0 0 0,-2-1 0,-1 1 0,-21 36 0,10-26 0,0-1 0,-2 0 0,-2-2 0,0-1 0,-51 44 0,64-62 0,0-1 0,0 0 0,-1-1 0,0 0 0,0-1 0,-1 0 0,0-1 0,0-1 0,0 0 0,0 0 0,-1-2 0,-15 2 0,8-3 0,0 0 0,1-2 0,-1-1 0,1-1 0,-1 0 0,1-1 0,-28-11 0,0-4 0,1-2 0,1-2 0,0-2 0,2-2 0,-66-53 0,86 60 0,1 0 0,1-2 0,1 0 0,0-2 0,2 0 0,1-1 0,1 0 0,1-2 0,1 0 0,2-1 0,-15-40 0,22 39 0,0-1 0,2 0 0,1 0 0,2 0 0,1-1 0,1 1 0,1 0 0,7-30 0,-3 37 0,1 0 0,0 0 0,2 1 0,1 0 0,0 1 0,17-25 0,91-112 0,-30 44 0,-49 60 0,3 2 0,2 3 0,3 1 0,83-68 0,-107 98 0,0 1 0,42-23 0,-54 35 0,1 0 0,-1 0 0,1 1 0,0 1 0,1 0 0,-1 1 0,0 0 0,22 0 0,-10 2 0,162 3 0,-158-1 0,0 1 0,0 2 0,-1 0 0,42 16 0,-60-17 0,0 1 0,0 1 0,-1-1 0,0 1 0,0 1 0,-1 0 0,1 0 0,-1 0 0,-1 1 0,0 0 0,0 0 0,0 1 0,-1 0 0,0 0 0,-1 0 0,0 0 0,0 1 0,-1-1 0,-1 1 0,4 19 0,-6-26 0,-1 0 0,1 0 0,-1 0 0,0 0 0,1 0 0,-1 0 0,-1 0 0,1 0 0,0 0 0,-1 0 0,1-1 0,-1 1 0,0-1 0,0 1 0,0-1 0,0 0 0,0 1 0,-1-1 0,1 0 0,0-1 0,-1 1 0,-4 2 0,-8 5 0,-1-1 0,-28 11 0,32-15 0,-8 3 0,0-1 0,-1-1 0,0 0 0,0-2 0,-29 2 0,-112-7 0,68-1 0,33 2 0,1-2 0,-82-16 0,104 11 0,0-2 0,1-1 0,0-2 0,-61-31 0,78 33 0,1 0 0,0-1 0,0 0 0,1-2 0,1 0 0,0-1 0,1-1 0,1 0 0,0-1 0,-12-19 0,25 33 0,0 0 0,0 0 0,0 0 0,0-1 0,1 1 0,-1 0 0,1-1 0,0 1 0,0-1 0,0 1 0,1-1 0,-1 1 0,1-1 0,0 0 0,0 1 0,0-1 0,0 1 0,1-1 0,-1 0 0,1 1 0,0-1 0,0 1 0,3-7 0,-1 6 0,0 0 0,1 0 0,-1 0 0,1 0 0,0 1 0,0 0 0,0 0 0,0 0 0,1 0 0,-1 1 0,1-1 0,-1 1 0,1 0 0,0 1 0,0-1 0,6 0 0,23-7 0,1 2 0,0 2 0,0 1 0,1 1 0,-1 2 0,1 2 0,0 1 0,-1 2 0,0 1 0,0 2 0,0 1 0,-1 2 0,-1 1 0,40 20 0,-43-17 0,-1 2 0,-1 2 0,-1 0 0,-1 2 0,0 1 0,-2 1 0,43 48 0,-27-19 0,-2 3 0,-2 0 0,29 60 0,-51-84 0,-1 1 0,-1 0 0,-2 0 0,-1 1 0,-1 0 0,-2 1 0,-1-1 0,-2 1 0,-1 59 0,-1-61-98,-1 30 317,0-57-343,-1 0 0,1 0 0,-1 0 1,0-1-1,0 1 0,0 0 0,-1 0 0,1-1 0,-1 1 1,0 0-1,-4 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5:15.98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402 959 24575,'0'-8'0,"1"0"0,1 0 0,-1 0 0,2 0 0,-1 0 0,1 0 0,0 1 0,0-1 0,1 1 0,0 0 0,1 0 0,8-11 0,9-7 0,42-40 0,-57 58 0,11-7 0,1 1 0,0 1 0,1 0 0,0 1 0,1 2 0,0 0 0,36-10 0,-36 13 0,28-9 0,0 2 0,0 2 0,1 3 0,90-5 0,-127 13 0,-1 0 0,1 1 0,0 0 0,-1 1 0,1 1 0,12 3 0,-21-4 0,1 0 0,-1 1 0,0-1 0,0 1 0,0 0 0,0 0 0,-1 0 0,1 0 0,-1 1 0,0 0 0,1-1 0,-2 1 0,1 0 0,0 0 0,-1 1 0,0-1 0,0 1 0,0-1 0,1 6 0,4 19 0,-1 0 0,-2 0 0,-1 1 0,-1-1 0,-1 1 0,-5 39 0,2 1 0,1-58 0,-1 1 0,0 0 0,-1-1 0,0 0 0,-1 1 0,0-1 0,-1 0 0,-1-1 0,1 0 0,-2 1 0,0-2 0,0 1 0,-1-1 0,0 0 0,-12 11 0,-17 14 0,-1-2 0,-62 42 0,88-68 0,7-3 0,-37 28 0,-2-3 0,-1-1 0,-80 35 0,113-58 0,-1 0 0,0-1 0,0 0 0,-1-1 0,1 0 0,-1-1 0,1-1 0,-1 0 0,0-1 0,1-1 0,-1 0 0,1 0 0,-1-2 0,1 1 0,-1-2 0,1 0 0,0 0 0,1-1 0,-18-10 0,-28-21 0,1-4 0,2-1 0,-92-92 0,133 119 0,2 0 0,0-1 0,1 0 0,0-1 0,2 0 0,0-1 0,0 0 0,2 0 0,0-1 0,-5-20 0,4 4 0,2-1 0,2 0 0,1-1 0,2-50 0,5-125 0,1 189 0,0 0 0,1 1 0,2 0 0,0 0 0,1 0 0,1 1 0,1 1 0,17-25 0,-24 39 0,0 0 0,1 0 0,0 0 0,0 1 0,0 0 0,10-6 0,-9 6 0,0 0 0,0-1 0,-1 1 0,1-1 0,6-8 0,8-9 0,1 1 0,1 1 0,36-25 0,-44 34 0,-4 4 0,1 0 0,0 0 0,1 1 0,0 1 0,-1 0 0,2 0 0,-1 1 0,0 1 0,1 0 0,0 1 0,0 0 0,0 1 0,0 0 0,-1 1 0,1 1 0,0 0 0,0 0 0,14 5 0,-21-3 0,-1 0 0,1 0 0,0 0 0,-1 1 0,0 0 0,0 0 0,0 1 0,0-1 0,-1 1 0,0 0 0,0 0 0,0 1 0,0-1 0,-1 1 0,0 0 0,0 0 0,-1 0 0,0 0 0,0 0 0,2 10 0,2 10 0,-1 0 0,-1 0 0,1 43 0,-7 196 0,-25-104 0,22-137 0,-1-1 0,-1-1 0,-1 1 0,-1-1 0,-1-1 0,-1 0 0,-1 0 0,-23 30 0,25-35 0,5-9 0,-1 0 0,1 0 0,-1-1 0,-1 0 0,1 0 0,-1 0 0,0-1 0,-1 0 0,1 0 0,-1-1 0,0 0 0,-10 4 0,2-2 0,-2-1 0,1-1 0,0 0 0,-34 2 0,46-8 0,12-4 0,20-9 0,-20 11 0,27-18 0,-2-2 0,0-2 0,-2-1 0,28-31 0,-19 19 0,58-47 0,58-30 0,5 7 0,179-92 0,-329 196 0,-1 1 0,1 0 0,-1 0 0,1 1 0,0 0 0,0 1 0,1 0 0,-1 0 0,14 1 0,-16 1 0,0 1 0,0 1 0,0-1 0,-1 1 0,1 1 0,-1-1 0,0 1 0,1 0 0,-1 1 0,0 0 0,-1 0 0,12 10 0,-3-3 0,-2 2 0,0-1 0,0 2 0,-1 0 0,-1 0 0,0 1 0,-1 1 0,-1-1 0,0 2 0,-1-1 0,-1 1 0,-1 0 0,0 1 0,-1-1 0,-1 1 0,-1 0 0,0 0 0,-1 1 0,-2 35 0,-3-41 0,0 0 0,-1-1 0,0 1 0,-1-1 0,0 0 0,-1 0 0,-1-1 0,1 1 0,-2-1 0,0-1 0,0 0 0,-1 0 0,-10 9 0,-9 7 0,-2-1 0,0-1 0,-40 23 0,31-25 0,-1-1 0,-1-2 0,-1-2 0,-85 23 0,81-33 0,0-2 0,0-2 0,0-1 0,-48-6 0,-12 1 0,85 3 0,0-1 0,1-1 0,-1-1 0,-25-6 0,36 6 0,0 0 0,0-1 0,0 0 0,1-1 0,-1 0 0,1-1 0,0 1 0,1-2 0,-1 1 0,-8-10 0,4 2 0,0 0 0,1-1 0,1-1 0,0 0 0,2 0 0,0-1 0,0 0 0,2 0 0,-9-27 0,-14-46 0,-38-188 0,62 198 0,5 59 0,0 0 0,-1 0 0,-1 1 0,-10-35 0,3 20 0,1 0 0,-4-43 0,8 44 0,-1 1 0,-18-60 0,8 29-1365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5:30.37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1 339 24575,'33'-2'0,"1"-2"0,-1-2 0,1 0 0,53-20 0,28-5 0,-22 1 0,-15 3 0,53-21 0,89-14 0,-90 23 0,-50 22 0,-54 13 0,-1-2 0,37-12 0,-20 5-1365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5:33.49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 24575,'19'-1'0,"0"1"0,0 1 0,0 0 0,0 1 0,0 2 0,-1 0 0,1 0 0,34 15 0,102 33 0,-135-44 0,-13-5 0,-1-1 0,1 1 0,-1 1 0,0-1 0,0 1 0,8 7 0,-12-9 0,1 1 0,-1 0 0,0 1 0,0-1 0,0 0 0,-1 1 0,1-1 0,-1 1 0,0-1 0,0 1 0,0 0 0,0-1 0,-1 1 0,1 0 0,-1 5 0,2 11 0,-1 0 0,-1 0 0,-1 0 0,-1 0 0,-1-1 0,0 1 0,-2 0 0,0-1 0,-14 34 0,13-36-31,1 1-1,0 1 1,1-1 0,1 1-1,1 0 1,1-1-1,0 1 1,5 35-1,-3-8-1050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3T04:47:36.71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46 5961,'2'-159,"-5"-163,-1 282,-15-59,12 72,2 0,0 0,2-1,1 1,2-37,0 62,1-1,-1 1,1 0,-1 0,1 0,0-1,0 1,0 0,0 0,0 0,0 0,1 1,-1-1,1 0,-1 1,1-1,0 0,-1 1,1 0,0-1,0 1,0 0,0 0,0 0,0 1,1-1,-1 0,4 0,8-1,-1 0,0 1,1 1,14 1,19-1,369-30,-327 25,26 3,33-2,-145 4,1-1,-1 0,0 0,1 0,-1 0,0 0,0-1,0 0,0 1,0-1,0 0,0-1,0 1,-1 0,1-1,-1 1,0-1,0 0,0 0,0 0,0 0,-1 0,1 0,-1 0,0-1,0 1,1-4,2-12,-1 1,0-1,0-34,-2 38,1-23,-2 1,-1-1,-2 0,-1 0,-3 1,0 0,-17-47,-2 24,-50-86,8 19,-40-125,27 58,64 164,-8-16,24 44,0-1,0 0,0 1,0-1,0 0,1 1,-1-1,1 0,0 0,0 0,0 1,0-1,1-4,0 5,0 0,0 0,0 1,1-1,-1 1,0-1,1 1,-1 0,1 0,-1-1,1 1,0 0,0 0,-1 1,1-1,0 0,0 1,0-1,0 1,0-1,0 1,3 0,53-2,-46 2,96 1,-27 2,155-17,-152 9,-63 5,0-1,40-7,-57 7,1 0,-1-1,0 0,1 0,-1 0,0 0,0-1,-1 0,1 1,-1-1,1-1,-1 1,0 0,0-1,0 0,0 1,-1-1,4-7,1-7,0 1,-1-1,5-26,0 1,-2 8,-1-1,-2 0,-2-1,-1 1,-2 0,-1-1,-2 0,-1 1,-16-66,1 46,-2 2,-3 0,-38-64,-11-28,43 80,-30-105,49 143,7 21,0-1,1 1,-1-1,2 0,-3-14,4 21,0-1,0 0,1 0,-1 0,0 0,1 1,-1-1,1 0,0 1,-1-1,1 0,0 1,0-1,0 1,0-1,0 1,0-1,1 1,-1 0,0-1,1 1,-1 0,1 0,-1 0,1 0,0 1,-1-1,1 0,0 1,2-1,18-4,1 1,0 1,0 1,1 1,-1 1,32 4,17 0,39 0,198 32,69 28,-355-59,0-2,1 0,0-2,0-1,23-2,-44 1,-1 1,1-1,-1 0,0 0,1-1,-1 1,0 0,0-1,0 1,0-1,0 0,0 0,0 0,-1 0,1 0,-1 0,1 0,-1 0,0 0,0-1,0 1,0-1,0 1,0-1,-1 1,1-1,-1 1,0-5,3-12,-2 0,-2-36,0 34,10-308,1 29,-10-317,-1 614,1 0,0 0,0 1,1-1,-1 0,1 0,-1 0,1 1,0-1,0 0,0 1,0-1,0 0,1 1,-1 0,1-1,3-3,-3 5,0 0,0 0,0 0,1 0,-1 0,0 0,1 0,-1 1,1-1,-1 1,1 0,-1 0,1 0,-1 0,1 0,-1 1,1-1,-1 0,1 1,3 1,235 71,-220-64,38 19,-48-21,1-1,0 0,1 0,-1-1,1-1,0 0,0-1,19 2,39-2,86-8,-154 5,0-1,0 0,0 0,-1 0,1 0,0 0,-1 0,1-1,-1 1,1-1,-1 0,0 0,0 1,0-2,0 1,0 0,0 0,2-5,4-5,-2-1,10-23,-3 6,87-181,-90 187,-7 16,0 1,0 0,1 0,0 0,0 0,8-9,160-172,-130 145,86-69,-52 49,-45 30,-26 27,1 0,-1 0,1 1,0-1,0 1,14-8,25-8,-30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3T04:47:37.96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0,'13'151,"0"-9,-9-74,19 94,-12-98,5 117,-14-143,2 1,17 70,-13-72,-1 1,4 73,-11-89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3T04:47:39.76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1852 105,'-88'1,"-28"0,-157-19,212 13,-64 1,70 4,-92-12,35 0,-1 4,-144 10,89 0,124-1,22 0,0 0,1-2,-1 0,0-1,0-1,1-1,0-1,0-1,-21-9,4 2,20 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38:04.089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 2568 24575,'0'-1085'0,"3"999"0,20-105 0,2-32 0,-11 40 0,1-59 0,-13 221 0,1 0 0,1 1 0,1 0 0,0-1 0,11-21 0,4-22 0,-3-4 0,-9 34 0,23-66 0,-17 60 0,-11 29 0,1 0 0,0 1 0,0-1 0,1 1 0,8-14 0,-11 21 0,0 1 0,0 0 0,0 0 0,0 0 0,0 0 0,1 0 0,-1 0 0,1 0 0,-1 1 0,1-1 0,-1 1 0,1 0 0,0 0 0,0 0 0,-1 0 0,1 0 0,0 1 0,0-1 0,0 1 0,0 0 0,0 0 0,0 0 0,0 0 0,0 0 0,5 2 0,4 0 0,1 2 0,-1 0 0,0 0 0,0 1 0,0 1 0,-1 0 0,1 0 0,-1 1 0,-1 0 0,0 1 0,0 1 0,15 15 0,-13-11 0,-1 1 0,-1 0 0,0 1 0,0 0 0,-1 1 0,-2 0 0,1 0 0,7 28 0,8 44 0,19 163 0,-34-135 0,-9 136 0,-2-89 0,1-17 0,5 162 0,1-279 0,1-1 0,12 42 0,-9-44 0,-2 1 0,0-1 0,1 32 0,19 174 0,-22-196 0,2-1 0,1 0 0,22 61 0,-19-61 0,83 309 0,-88-323-1365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39:38.041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1 223 24575,'6'0'0,"0"1"0,0 0 0,0 0 0,0 1 0,0-1 0,-1 1 0,1 0 0,0 1 0,-1-1 0,8 6 0,52 40 0,-14-8 0,151 100 0,-75-44 0,-121-91 0,18 11 0,-23-16 0,-1-1 0,1 1 0,0 0 0,-1 0 0,1-1 0,0 1 0,-1 0 0,1-1 0,0 1 0,-1-1 0,1 1 0,-1-1 0,1 1 0,-1-1 0,1 1 0,-1-1 0,1 1 0,-1-1 0,0 0 0,1 1 0,-1-1 0,0 0 0,0 1 0,1-1 0,-1 0 0,0 1 0,0-1 0,0 0 0,0 0 0,0 1 0,0-1 0,0 0 0,0 1 0,0-1 0,0 0 0,0 0 0,0 1 0,-1-2 0,3-35 0,2 1 0,2 0 0,10-36 0,43-66 0,-44 96 0,2 1 0,25-45 0,-11 25 0,-23 43-1365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3T04:40:10.64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4969,'7'1,"-1"0,1 1,0-1,0 1,-1 1,1-1,-1 1,0 0,9 5,12 5,30 12,2-2,1-3,0-2,2-2,0-2,94 10,-88-18,175 8,-204-13,-24 0,0-1,0 0,0-1,20-3,-31 3,0 0,0 0,0 0,0-1,0 1,0-1,-1 0,1 0,-1 0,1 0,-1 0,0-1,0 1,0-1,-1 1,1-1,-1 0,1 0,-1 0,2-4,15-35,-11 25,1 0,20-31,-15 28,-1-1,-1 0,-1-1,-2 0,8-26,21-119,-18 63,1-29,2-12,-11 89,-3 1,1-59,-12-114,0 94,17-235,1 147,27-174,5 114,37-153,-77 407,8-31,29-65,-30 85,15-69,-4 15,102-256,-108 298,-11 22,3 1,26-47,52-89,-45 78,-34 61,1 2,1-1,23-29,13-16,-34 45,34-38,-7 19,4 0,1 3,2 1,3 3,1 1,2 2,1 2,3 2,0 2,2 3,1 2,2 2,93-19,-113 31,0 1,0 2,1 2,60 1,-72 4,-1 1,1 1,-1 1,0 2,-1 0,53 20,13 11,-3 3,-2 3,-3 4,-2 2,-2 4,110 92,-114-70,-3 2,-5 3,84 123,-120-154,219 307,-28 15,-213-344,209 409,-160-269,-25-57,-13-31,25 150,-27-107,0-8,-7 1,0 160,-18 452,2-394,0-312,1 0,8 25,-5-23,3 37,-7-53,0-1,1 1,0-1,0 0,1 0,0 0,0 0,5 7,13 30,-16-30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23T04:40:13.48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1 255,'10'2,"1"0,0 1,0 1,-1-1,1 2,-1-1,0 1,-1 1,1 0,13 11,8 4,22 15,64 57,-73-58,-28-24,-1 1,0 1,-1 0,21 25,9 8,2 3,-10-7,-34-40,0 0,0 0,0 0,1 0,-1 0,0-1,1 1,0-1,-1 0,1 0,0 0,0 0,0 0,0 0,5 0,-6-2,-1 1,0-1,0 1,1-1,-1 0,0 1,0-1,0 0,0 0,0 0,0 0,0 0,0 0,0 0,0 0,-1 0,1-1,0 1,-1 0,1 0,-1-1,1 1,-1 0,0-1,1 1,-1-1,0-2,3-44,-3 41,0-9,2 1,0-1,1 1,1-1,0 1,1 0,0 0,1 1,10-18,12-13,45-59,-49 72,26-34,104-102,-92 123,-33 26,-16 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0:51.15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28 24575,'1'3'0,"0"0"0,0 0 0,0 0 0,0-1 0,0 1 0,1 0 0,-1 0 0,1-1 0,0 1 0,2 3 0,4 6 0,40 69 0,7 14 0,86 112 0,-115-170 0,-23-30 0,2-1 0,-1 1 0,1-1 0,0 1 0,0-2 0,1 1 0,0 0 0,0-1 0,0 0 0,0-1 0,12 7 0,126 62 0,-116-60 0,1-2 0,0-1 0,0-1 0,1-1 0,0-2 0,1-1 0,-1-2 0,1 0 0,41-3 0,-65-1 0,0 0 0,0 0 0,0-1 0,0 0 0,-1 0 0,1-1 0,-1 1 0,0-1 0,1-1 0,-1 1 0,0-1 0,-1 0 0,1-1 0,-1 1 0,0-1 0,0 0 0,0 0 0,-1-1 0,0 1 0,0-1 0,0 0 0,-1 0 0,0 0 0,4-10 0,-4 6 0,0 1 0,0-1 0,-1 0 0,0 0 0,-1 0 0,0 0 0,-1 0 0,0-1 0,0 1 0,-1 0 0,-1 0 0,1 0 0,-2 0 0,1 1 0,-1-1 0,-6-12 0,-15-22 0,-1 0 0,-3 2 0,-1 0 0,-2 2 0,-65-64 0,84 92 0,-1 0 0,-1 1 0,1 0 0,-2 1 0,1 1 0,-1 0 0,-31-12 0,38 18 0,0 1 0,1 0 0,-1 1 0,0 0 0,0 0 0,0 1 0,0 0 0,0 0 0,0 0 0,0 1 0,0 1 0,0-1 0,0 1 0,1 1 0,-1-1 0,1 1 0,0 1 0,-1-1 0,-7 7 0,-6 4 0,2 2 0,0 0 0,1 1 0,0 0 0,2 2 0,0 0 0,1 1 0,1 0 0,1 1 0,0 1 0,2 0 0,1 0 0,1 1 0,0 1 0,2-1 0,1 1 0,1 0 0,0 1 0,0 40 0,5-56 0,-2 54 0,12 111 0,-8-157 0,1 0 0,1 0 0,0 0 0,1-1 0,1 0 0,0 0 0,1 0 0,1-1 0,1 0 0,0 0 0,18 21 0,-27-36 0,27 31 0,1-2 0,48 37 0,-64-57 0,0-1 0,1 0 0,0-1 0,0-1 0,1 0 0,0-1 0,0-1 0,0 0 0,0 0 0,21 1 0,70 2 0,124-9 0,-80-1 0,-139 3 0,1 0 0,0-1 0,-1 0 0,1-1 0,-1 0 0,1 0 0,-1-2 0,10-3 0,-16 5 0,0 0 0,-1 0 0,1 0 0,-1 0 0,0-1 0,0 0 0,0 0 0,0 1 0,0-2 0,-1 1 0,1 0 0,-1 0 0,0-1 0,0 0 0,0 1 0,0-1 0,0 0 0,-1 0 0,0 0 0,0 0 0,0 0 0,0 0 0,-1-5 0,2-2 0,-2 0 0,0 0 0,0 0 0,-1 1 0,0-1 0,-1 0 0,-3-11 0,3 16 0,-1 0 0,1 0 0,-1 1 0,0-1 0,-1 1 0,1 0 0,-1 0 0,0 0 0,0 0 0,-1 0 0,1 1 0,-1 0 0,-8-5 0,2 1 0,0 1 0,-1 1 0,0 0 0,0 0 0,0 1 0,-1 1 0,0 0 0,0 1 0,0 0 0,0 1 0,0 0 0,-1 1 0,1 1 0,0 0 0,-1 1 0,1 0 0,0 1 0,0 1 0,0 0 0,0 1 0,0 0 0,0 0 0,1 2 0,-18 10 0,-1 1 0,19-11 0,-1 1 0,1 0 0,-21 18 0,29-22 0,1 1 0,0-1 0,0 1 0,1-1 0,-1 1 0,1 0 0,-1 0 0,1 0 0,0 0 0,1 0 0,-1 1 0,1-1 0,0 1 0,0-1 0,0 1 0,0 6 0,0 51 0,8 78 0,-6-128 0,1 0 0,1-1 0,0 1 0,1-1 0,0 0 0,0 0 0,1 0 0,1-1 0,0 1 0,0-1 0,1-1 0,0 1 0,1-1 0,0-1 0,0 1 0,1-1 0,17 12 0,-8-8 0,0-1 0,0-1 0,1-1 0,0 0 0,1-2 0,0 0 0,0-1 0,0-1 0,27 3 0,-14-3 0,28 4 0,1-3 0,0-2 0,66-5 0,-123 1 0,-1-1 0,1 1 0,-1-1 0,0 0 0,1 0 0,-1-1 0,0 1 0,0-1 0,0 0 0,0 0 0,0 0 0,0-1 0,-1 1 0,1-1 0,-1 0 0,0 0 0,0 0 0,0 0 0,0-1 0,0 1 0,-1-1 0,1 0 0,-1 0 0,0 1 0,0-2 0,2-6 0,-2 4 0,-1 0 0,0 0 0,0 1 0,-1-2 0,0 1 0,0 0 0,0 0 0,-1 0 0,0 1 0,-1-1 0,1 0 0,-1 0 0,-1 0 0,1 1 0,-1-1 0,-4-6 0,-3-3 0,0 0 0,-1 0 0,-1 1 0,0 1 0,-1 0 0,0 0 0,-23-16 0,30 25 0,-2 0 0,1 0 0,0 1 0,-1 0 0,0 0 0,0 1 0,0 0 0,0 0 0,-1 1 0,1 0 0,-1 0 0,0 1 0,1 0 0,-1 1 0,0 0 0,1 0 0,-1 1 0,-11 2 0,6 1 0,0 1 0,0 1 0,0 1 0,0 0 0,1 0 0,0 2 0,1-1 0,0 2 0,0-1 0,1 2 0,-17 19 0,-8 15 0,-53 82 0,83-118 0,-22 35 0,2 1 0,2 1 0,-26 65 0,44-95 0,1 0 0,1 0 0,0 0 0,1 0 0,0 1 0,1-1 0,1 1 0,1 0 0,0-1 0,2 1 0,-1-1 0,2 1 0,0-1 0,9 25 0,-8-34 0,0 0 0,0 0 0,0 0 0,1-1 0,0 0 0,1 0 0,-1 0 0,1-1 0,0 1 0,1-1 0,-1-1 0,1 1 0,0-1 0,0-1 0,0 1 0,12 3 0,8 2 0,0 0 0,1-2 0,36 4 0,6-3 0,0-2 0,137-9 0,-191 1 0,-1 0 0,0-1 0,0-1 0,0 0 0,0-1 0,0 0 0,-1-2 0,0 1 0,-1-2 0,1 0 0,18-15 0,-27 18 0,0-1 0,-1-1 0,1 1 0,-1-1 0,0 1 0,-1-1 0,0 0 0,0 0 0,-1-1 0,1 1 0,-2 0 0,1-1 0,-1 0 0,0 1 0,0-1 0,-1 1 0,0-1 0,-1 0 0,0 0 0,0 1 0,0-1 0,-1 1 0,0-1 0,0 1 0,-1 0 0,0 0 0,-1 0 0,1 0 0,-1 1 0,0-1 0,-1 1 0,0 0 0,-7-7 0,-2 4 0,0 0 0,0 1 0,-1 1 0,-25-9 0,-2 0 0,36 13 0,-1 0 0,0 0 0,0 1 0,1 0 0,-1 1 0,0 0 0,-1 0 0,1 0 0,0 1 0,0 0 0,-8 1 0,10 0 0,0 0 0,-1 0 0,1 1 0,1 0 0,-1 0 0,0 0 0,0 1 0,1 0 0,-1 0 0,1 0 0,0 0 0,0 0 0,0 1 0,0 0 0,-4 6 0,-11 14 0,1 0 0,1 2 0,-16 30 0,27-43 0,0 0 0,1 1 0,1 0 0,0 0 0,1 0 0,0 1 0,1-1 0,0 26 0,2-17 0,0 1 0,2 0 0,1-1 0,1 0 0,1 0 0,1 0 0,1 0 0,1-1 0,1 0 0,1-1 0,21 36 0,-4-15 0,1-1 0,2-2 0,2-1 0,2-1 0,1-2 0,1-1 0,2-2 0,2-2 0,0-1 0,46 23 0,-74-45 0,-4-3 0,-1 0 0,1 0 0,0-1 0,0 0 0,0 0 0,12 2 0,-18-5 0,0 0 0,0 0 0,-1 0 0,1-1 0,0 1 0,0 0 0,-1-1 0,1 1 0,0-1 0,-1 1 0,1-1 0,-1 0 0,1 0 0,-1 0 0,1 0 0,-1 0 0,1 0 0,-1 0 0,0 0 0,0 0 0,1-1 0,-1 1 0,0 0 0,0-1 0,0 1 0,-1-1 0,1 0 0,0 1 0,-1-1 0,1 1 0,0-1 0,-1 0 0,0 0 0,0 1 0,1-1 0,-1 0 0,0-2 0,0-1 0,0 0 0,0 1 0,0-1 0,0 0 0,-1 1 0,0-1 0,0 1 0,0-1 0,0 1 0,-1-1 0,0 1 0,0 0 0,0 0 0,0 0 0,-1 0 0,1 0 0,-1 0 0,0 0 0,0 1 0,-1 0 0,1 0 0,-1 0 0,1 0 0,-1 0 0,0 1 0,0-1 0,-8-2 0,-11-6 0,0 1 0,-1 1 0,-43-10 0,66 18 0,-33-8 0,-150-35 0,149 38 0,-1 1 0,-1 1 0,-39 2 0,71 2 0,1 0 0,0 1 0,0 0 0,0-1 0,0 1 0,0 0 0,0 1 0,0-1 0,0 1 0,1 0 0,-1 0 0,1 0 0,-1 0 0,1 1 0,0-1 0,-1 1 0,1 0 0,1 0 0,-1 0 0,0 0 0,1 1 0,0-1 0,-1 1 0,1-1 0,1 1 0,-1 0 0,0 0 0,1 0 0,0 0 0,-1 5 0,-2 12 0,1 0 0,1 1 0,1 0 0,3 34 0,-1-24 0,0-20 0,1 1 0,1-1 0,0 0 0,0 0 0,1 0 0,1 0 0,0-1 0,1 1 0,0-1 0,0-1 0,1 1 0,1-1 0,0 0 0,0-1 0,16 14 0,11 9 0,1-3 0,73 46 0,-9-21 0,-36-22 0,-25-10 0,0 2 0,-2 2 0,-1 1 0,47 46 0,-71-60-105,-1 1 0,15 23 0,-17-23-945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0:53.5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682 0 24575,'0'430'0,"0"-426"0,0-1 0,0 1 0,0-1 0,0 1 0,-1-1 0,1 0 0,-1 1 0,0-1 0,0 0 0,0 0 0,-1 1 0,1-1 0,-1 0 0,1 0 0,-1-1 0,-3 5 0,2-5 0,0 1 0,-1-1 0,1 0 0,0-1 0,-1 1 0,1-1 0,-1 1 0,1-1 0,-1 0 0,0 0 0,1 0 0,-1-1 0,0 0 0,-7 1 0,-28-2 0,-1-1 0,-56-10 0,49 5 0,-58-2 0,100 9 0,-39 0 0,0-1 0,-65-12 0,34 3-1365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2:08.22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23 24575,'1'2'0,"0"1"0,-1-1 0,1 0 0,0 1 0,0-1 0,0 0 0,1 1 0,-1-1 0,0 0 0,3 3 0,3 4 0,32 58 0,6 11 0,70 92 0,-94-140 0,-17-25 0,-1 1 0,1-1 0,0 0 0,0 0 0,0 0 0,1 0 0,-1-1 0,1 1 0,0-1 0,1 0 0,8 4 0,104 52 0,-95-49 0,1-2 0,-1-1 0,2-1 0,-1 0 0,1-2 0,0-1 0,0-1 0,0-1 0,34-2 0,-53-1 0,0 0 0,-1 0 0,1 0 0,-1-1 0,1 0 0,-1 0 0,0 0 0,1 0 0,-1-1 0,0 0 0,-1 0 0,1-1 0,-1 1 0,1-1 0,-1 0 0,0 0 0,0 0 0,-1-1 0,1 1 0,-1-1 0,0 0 0,0 0 0,-1 0 0,4-8 0,-3 5 0,-1 0 0,0 0 0,0 0 0,-1 0 0,0 0 0,0-1 0,-1 1 0,0 0 0,0-1 0,-1 1 0,0 0 0,0 0 0,-1 0 0,0 0 0,-1 0 0,-4-10 0,-12-19 0,-2 2 0,-2 0 0,-1 1 0,-1 1 0,-54-52 0,69 75 0,-1 0 0,0 1 0,0 0 0,0 1 0,-1 1 0,-1 0 0,-25-11 0,32 16 0,0 0 0,-1 1 0,1-1 0,0 2 0,-1-1 0,0 1 0,1-1 0,-1 2 0,1-1 0,-1 1 0,1 0 0,-1 0 0,1 1 0,0 0 0,0 0 0,0 1 0,0-1 0,0 1 0,-7 5 0,-4 4 0,1 0 0,1 2 0,0-1 0,1 2 0,0 0 0,1 1 0,1 0 0,0 1 0,1 0 0,1 1 0,1 0 0,1 0 0,0 1 0,1 0 0,1 1 0,1-1 0,1 1 0,1 0 0,-2 33 0,5-45 0,-2 44 0,11 90 0,-7-128 0,0 0 0,1 0 0,0-1 0,1 1 0,1-1 0,0 0 0,1 0 0,1 0 0,0-1 0,0 0 0,15 18 0,-22-30 0,22 25 0,1-2 0,39 32 0,-52-48 0,0 0 0,1-1 0,0 0 0,-1-1 0,2 0 0,-1-1 0,0 0 0,1-1 0,0 0 0,17 1 0,57 2 0,101-8 0,-65 0 0,-113 2 0,-1-1 0,1 1 0,0-1 0,0-1 0,-1 1 0,1-1 0,-1-1 0,9-3 0,-14 5 0,0-1 0,-1 0 0,1 0 0,0 0 0,0 0 0,-1 0 0,1 0 0,-1-1 0,0 1 0,0-1 0,0 1 0,0-1 0,0 0 0,0 0 0,-1 0 0,1 0 0,-1 0 0,0 0 0,0-1 0,0 1 0,0 0 0,-1-1 0,1-3 0,0-2 0,-1 0 0,0 0 0,0 0 0,-1 0 0,0 0 0,0 0 0,-3-8 0,2 12 0,0 0 0,0 0 0,-1 0 0,1 1 0,-1-1 0,0 1 0,0 0 0,0 0 0,-1 0 0,1 0 0,-1 1 0,0-1 0,-6-3 0,1 1 0,-1 0 0,1 1 0,-1 0 0,0 0 0,0 1 0,-1 1 0,1-1 0,-1 2 0,1 0 0,-1 0 0,0 1 0,0 0 0,0 0 0,0 2 0,0-1 0,0 1 0,0 1 0,1 0 0,-1 1 0,0 0 0,1 0 0,0 1 0,0 0 0,-16 9 0,2 1 0,13-9 0,1 1 0,1 0 0,-19 14 0,25-17 0,1 0 0,-1-1 0,1 1 0,-1 0 0,1 1 0,0-1 0,0 0 0,1 0 0,-1 1 0,1-1 0,0 1 0,0-1 0,0 1 0,0 0 0,0 0 0,0 4 0,0 44 0,7 63 0,-5-106 0,1 1 0,0-1 0,1 1 0,0-1 0,0 0 0,1 0 0,0 0 0,0-1 0,1 1 0,0-1 0,1 0 0,0 0 0,0-1 0,1 0 0,0 0 0,0-1 0,15 11 0,-8-7 0,1-1 0,0-1 0,0 0 0,1-1 0,0-1 0,0 0 0,1-2 0,-1 1 0,22 1 0,-11-2 0,24 3 0,0-1 0,0-3 0,53-4 0,-100 1 0,0-1 0,-1 1 0,1-1 0,-1 0 0,1 0 0,-1 0 0,1 0 0,-1-1 0,1 1 0,-1-1 0,0 0 0,0 0 0,0 0 0,0 0 0,0 0 0,-1-1 0,1 1 0,-1-1 0,0 0 0,1 0 0,-1 0 0,0 0 0,-1 0 0,1 0 0,0-1 0,1-5 0,-2 4 0,0-1 0,0 0 0,0 0 0,-1 1 0,0-1 0,0 0 0,0 0 0,-1 1 0,0-1 0,0 0 0,0 1 0,-1-1 0,0 1 0,0-1 0,0 1 0,-4-5 0,-2-4 0,0 1 0,-1 0 0,-1 1 0,0 0 0,0 0 0,-1 1 0,-18-13 0,23 19 0,0 1 0,0 0 0,0 1 0,0-1 0,-1 1 0,1 1 0,-1-1 0,0 1 0,0 0 0,0 0 0,0 1 0,0 0 0,0 1 0,0-1 0,0 1 0,0 0 0,0 1 0,-9 1 0,4 2 0,0 0 0,1 1 0,-1 1 0,1-1 0,0 2 0,1-1 0,0 1 0,0 1 0,0 0 0,1 0 0,-14 18 0,-7 10 0,-42 68 0,67-96 0,-18 28 0,1 0 0,2 2 0,-20 54 0,35-80 0,1 1 0,0 0 0,1 1 0,0-1 0,1 1 0,1-1 0,0 1 0,1-1 0,0 1 0,1 0 0,1-1 0,0 1 0,1-1 0,6 21 0,-6-29 0,0 1 0,1 0 0,0-1 0,-1 0 0,2 0 0,-1 0 0,1 0 0,-1 0 0,1-1 0,1 0 0,-1 0 0,0-1 0,1 1 0,0-1 0,0 0 0,9 2 0,7 3 0,1-1 0,-1-1 0,31 3 0,4-2 0,0-3 0,114-6 0,-159 0 0,1 1 0,-1-2 0,1 0 0,-1 0 0,0-1 0,0-1 0,0 0 0,-1-1 0,0 0 0,0 0 0,16-13 0,-23 14 0,0 0 0,-1 0 0,1 0 0,-1 0 0,0-1 0,0 1 0,0-1 0,-1 0 0,0 0 0,0 0 0,-1 0 0,1 0 0,-1 0 0,-1-1 0,1 1 0,-1 0 0,0-1 0,-1 1 0,1 0 0,-1 0 0,0-1 0,-1 1 0,1 0 0,-1 0 0,-1 0 0,1 1 0,-1-1 0,0 0 0,0 1 0,-1 0 0,1 0 0,-1 0 0,-6-6 0,-1 4 0,-1 0 0,0 0 0,0 1 0,-21-7 0,-1-1 0,28 12 0,1 0 0,0 0 0,-1 0 0,0 0 0,1 1 0,-1 0 0,0 0 0,0 1 0,0 0 0,0-1 0,-6 2 0,8 0 0,0 0 0,-1 0 0,1 1 0,0-1 0,0 1 0,0 0 0,1 0 0,-1 0 0,0 1 0,1-1 0,-1 1 0,1 0 0,0 0 0,0 0 0,-4 5 0,-9 12 0,2 0 0,0 1 0,-13 24 0,22-34 0,0 0 0,1 1 0,0-1 0,1 1 0,1-1 0,-1 1 0,2 0 0,-1 20 0,2-12 0,1-1 0,0 0 0,1 0 0,2 1 0,0-2 0,1 1 0,0 0 0,2-1 0,0 0 0,1-1 0,18 30 0,-4-13 0,1-1 0,2 0 0,1-2 0,1-1 0,2-1 0,1-1 0,1-2 0,1-1 0,2-2 0,36 20 0,-60-38 0,-4-1 0,0-1 0,1 0 0,-1 0 0,1-1 0,-1 1 0,11 1 0,-16-4 0,1 0 0,-1 0 0,1 0 0,-1 0 0,1-1 0,-1 1 0,0 0 0,1-1 0,-1 1 0,0-1 0,1 1 0,-1-1 0,0 0 0,0 1 0,1-1 0,-1 0 0,0 0 0,0 0 0,0 0 0,0 0 0,0 0 0,0 0 0,0 0 0,-1-1 0,1 1 0,0 0 0,-1 0 0,1-1 0,0 1 0,-1 0 0,0-1 0,1 1 0,-1-1 0,0 1 0,0 0 0,0-1 0,0-1 0,1-1 0,-1 0 0,0 0 0,0 0 0,-1 0 0,1 1 0,-1-1 0,0 0 0,0 0 0,0 1 0,0-1 0,-1 1 0,1-1 0,-1 1 0,0-1 0,0 1 0,0 0 0,0 0 0,-1 0 0,1 0 0,-1 1 0,0-1 0,0 1 0,0-1 0,0 1 0,0 0 0,-1 0 0,-5-2 0,-10-5 0,0 0 0,0 2 0,-36-9 0,54 16 0,-27-7 0,-123-29 0,122 30 0,0 2 0,-1 1 0,-33 2 0,59 1 0,1 0 0,0 0 0,-1 1 0,1-1 0,0 1 0,-1 0 0,1 0 0,0 1 0,0-1 0,0 0 0,0 1 0,0 0 0,0 0 0,1 0 0,-1 0 0,0 0 0,1 0 0,0 1 0,-1-1 0,1 1 0,0 0 0,0 0 0,1 0 0,-1 0 0,0 0 0,1 0 0,0 0 0,0 0 0,0 0 0,-1 5 0,-1 9 0,1 1 0,0-1 0,1 1 0,2 29 0,0-21 0,0-16 0,1 0 0,0 0 0,1 0 0,0 0 0,0 0 0,1-1 0,0 1 0,0-1 0,1 0 0,1 0 0,0-1 0,0 0 0,0 0 0,1 0 0,13 11 0,8 7 0,2-2 0,59 38 0,-7-18 0,-30-18 0,-19-8 0,-2 2 0,0 1 0,-2 1 0,39 38 0,-58-49-105,-1 0 0,12 20 0,-14-20-945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4:42:08.22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559 0 24575,'0'353'0,"0"-350"0,0-1 0,0 1 0,0 0 0,0 0 0,-1 0 0,1-1 0,-1 1 0,0 0 0,1-1 0,-1 1 0,-1 0 0,1-1 0,0 1 0,-1-1 0,1 0 0,-3 4 0,1-4 0,1-1 0,-1 1 0,1 0 0,-1-1 0,0 1 0,0-1 0,0 0 0,0 0 0,0 0 0,0-1 0,0 1 0,0-1 0,0 1 0,-6-1 0,-23-1 0,-1 0 0,-46-9 0,41 4 0,-48-1 0,82 7 0,-32 0 0,0-1 0,-54-10 0,29 3-1365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43B49-333E-40EF-87B1-C7ADB7BF262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7EE72-DDD0-4012-A5BC-D618521E4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8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4422E3E-44D2-480A-9B5F-B84779E84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763588"/>
            <a:ext cx="6780213" cy="3814762"/>
          </a:xfrm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1F8F747-72EB-438A-9E9B-43688C7A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830763"/>
            <a:ext cx="5630863" cy="4576762"/>
          </a:xfrm>
          <a:noFill/>
        </p:spPr>
        <p:txBody>
          <a:bodyPr lIns="93029" tIns="46515" rIns="93029" bIns="46515" anchor="t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8512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4422E3E-44D2-480A-9B5F-B84779E84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763588"/>
            <a:ext cx="6780213" cy="3814762"/>
          </a:xfrm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1F8F747-72EB-438A-9E9B-43688C7A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830763"/>
            <a:ext cx="5630863" cy="4576762"/>
          </a:xfrm>
          <a:noFill/>
        </p:spPr>
        <p:txBody>
          <a:bodyPr lIns="93029" tIns="46515" rIns="93029" bIns="46515" anchor="t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1428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4422E3E-44D2-480A-9B5F-B84779E84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763588"/>
            <a:ext cx="6780213" cy="3814762"/>
          </a:xfrm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1F8F747-72EB-438A-9E9B-43688C7A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830763"/>
            <a:ext cx="5630863" cy="4576762"/>
          </a:xfrm>
          <a:noFill/>
        </p:spPr>
        <p:txBody>
          <a:bodyPr lIns="93029" tIns="46515" rIns="93029" bIns="46515" anchor="t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8208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4422E3E-44D2-480A-9B5F-B84779E84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763588"/>
            <a:ext cx="6780213" cy="3814762"/>
          </a:xfrm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1F8F747-72EB-438A-9E9B-43688C7A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830763"/>
            <a:ext cx="5630863" cy="4576762"/>
          </a:xfrm>
          <a:noFill/>
        </p:spPr>
        <p:txBody>
          <a:bodyPr lIns="93029" tIns="46515" rIns="93029" bIns="46515" anchor="t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56879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4422E3E-44D2-480A-9B5F-B84779E84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" y="763588"/>
            <a:ext cx="6780213" cy="3814762"/>
          </a:xfrm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1F8F747-72EB-438A-9E9B-43688C7AA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830763"/>
            <a:ext cx="5630863" cy="4576762"/>
          </a:xfrm>
          <a:noFill/>
        </p:spPr>
        <p:txBody>
          <a:bodyPr lIns="93029" tIns="46515" rIns="93029" bIns="46515" anchor="t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1428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F4C5E-DB7A-97FA-7B41-8608D1496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9CF5E2-762F-B425-152D-2F0CBB34A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E2A543-8632-7D87-3CB4-E10B729FC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4CD05-304F-C256-20BF-E377EBD2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9C618D-5E14-C310-F346-C6407CA2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9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FB82D-808E-59EE-C345-EE12237B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EA4B49-3C6F-F540-F586-FC9277FCC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1AAA96-06B0-09DC-7BD1-D5CF5821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B91B0-6B5F-2106-AB3E-8292032D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7984B-075D-0638-33DB-84126965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8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27B630-3B9D-D84B-C577-115E118E2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47A6A5-50D9-01FD-857E-A2BFD9F7B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1C22D8-EF38-A91F-01C2-A4C9BF28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FAA6C5-5DA6-0AEB-D82F-D7C91046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BF1696-95BF-F4DE-BACF-0CEA08FE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04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6BBF75-8C3A-4589-6645-56843BEC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EB7AB4-532B-8615-C0DA-74439BB48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1BC85-FC07-8B1D-7DEE-DE94B36C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DB78D1-4DDD-C443-5A09-979FB5A2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8F7219-A217-6B78-14A3-2230B767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4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2EA3C-FB24-BC4C-FA62-D3D2073F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1FDE0B-48D8-326F-18AC-DAE39548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2D1175-8824-EFDB-B9B0-507223CDC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1EEB29-D96A-B2B7-0033-1A5778B7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D85F0A-C021-9055-28B9-DAF756B7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4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475CB9-C811-A8B3-923C-09309AF8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6723D2-3CA9-41AF-2099-A8599EE34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B119D3-15CB-7FD9-E472-F54C40A49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18D714-8E74-4B50-4C01-AEF905EE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ECF9E2-37BE-1784-462F-1F18CC8B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497415-6C85-6449-BD43-5822BED72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8584C2-A6E5-DFBE-83B4-6236B2DBF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EFD31C-915C-9FBE-7EBE-A3B40A295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14500D-5546-BBF5-01C0-330C34F64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DFFB86A-1ACE-ADFA-C62E-848FB4DF4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4FA7A7-F07B-E2DF-5FDA-5E7CC9AAE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CD696A-91AC-FD28-939B-32D6EBCA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95253F-6A3D-6037-A956-B0F2ACDB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523AB0-4349-3A6B-8240-4123F9A4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1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5AE04-16F3-F0BC-A82C-3A8CC8F5A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9F4578-9D16-19C6-F47C-CA96E26A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0D64B2-8146-2570-6AF6-51A8BA42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DBD0D9-7B5D-0AB1-D0AA-F2E8A36A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88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45D0CC-598C-6E8F-0D28-732A22AA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1199A9-9D2E-2A28-4C75-939512F5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9307D7-8D76-8C33-9908-180A09FF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0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14A38-F79D-B567-21E5-988AE1DA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AAC53C-AAF7-D8C1-FFAB-A05BDA91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3A4ABF-A6D9-3F3E-88F4-655438F11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BED52-27E6-88B4-24CD-E10D6400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814948-830E-9D73-117F-9BA69CE4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9A8D77-969E-DDBB-102F-C0C8D00B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4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41979-6CEE-A34A-86B6-2AB04FE9E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476057-AA24-9439-7D65-C810270B8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D75DD0-CDCC-8FFA-3FBF-668E54A5C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DB6C7A-9E8D-DBC1-6E84-8A4534C8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52914-B90C-3880-D208-6DFE2DBF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96EA9-7B01-3C53-ED05-E374E225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0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F42705-A6AF-0BC6-1710-7B0478F0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29F667-B50F-E2A6-83C4-BBA129DEC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407875-FA0C-4CD2-9538-DD711B5D1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88C42-B7B2-488D-96BA-2E710E3DDD9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CB5C1-FFBE-3540-D244-43EA1368F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AF6488-651A-0AEF-7743-ECC2ED6D3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33D4-D080-479B-8781-FCBE1C780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1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9" Type="http://schemas.openxmlformats.org/officeDocument/2006/relationships/image" Target="../media/image30.png"/><Relationship Id="rId21" Type="http://schemas.openxmlformats.org/officeDocument/2006/relationships/image" Target="../media/image21.png"/><Relationship Id="rId34" Type="http://schemas.openxmlformats.org/officeDocument/2006/relationships/customXml" Target="../ink/ink15.xml"/><Relationship Id="rId42" Type="http://schemas.openxmlformats.org/officeDocument/2006/relationships/image" Target="../media/image5.png"/><Relationship Id="rId7" Type="http://schemas.openxmlformats.org/officeDocument/2006/relationships/image" Target="../media/image1410.png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11" Type="http://schemas.openxmlformats.org/officeDocument/2006/relationships/image" Target="../media/image16.png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37" Type="http://schemas.openxmlformats.org/officeDocument/2006/relationships/image" Target="../media/image29.png"/><Relationship Id="rId40" Type="http://schemas.openxmlformats.org/officeDocument/2006/relationships/customXml" Target="../ink/ink18.xml"/><Relationship Id="rId45" Type="http://schemas.openxmlformats.org/officeDocument/2006/relationships/image" Target="../media/image8.JP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10" Type="http://schemas.openxmlformats.org/officeDocument/2006/relationships/customXml" Target="../ink/ink3.xml"/><Relationship Id="rId19" Type="http://schemas.openxmlformats.org/officeDocument/2006/relationships/image" Target="../media/image20.png"/><Relationship Id="rId31" Type="http://schemas.openxmlformats.org/officeDocument/2006/relationships/image" Target="../media/image26.png"/><Relationship Id="rId44" Type="http://schemas.openxmlformats.org/officeDocument/2006/relationships/image" Target="../media/image7.jp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24.png"/><Relationship Id="rId30" Type="http://schemas.openxmlformats.org/officeDocument/2006/relationships/customXml" Target="../ink/ink13.xml"/><Relationship Id="rId35" Type="http://schemas.openxmlformats.org/officeDocument/2006/relationships/image" Target="../media/image28.png"/><Relationship Id="rId43" Type="http://schemas.openxmlformats.org/officeDocument/2006/relationships/image" Target="../media/image6.jpg"/><Relationship Id="rId8" Type="http://schemas.openxmlformats.org/officeDocument/2006/relationships/customXml" Target="../ink/ink2.xml"/><Relationship Id="rId3" Type="http://schemas.openxmlformats.org/officeDocument/2006/relationships/image" Target="../media/image2.png"/><Relationship Id="rId12" Type="http://schemas.openxmlformats.org/officeDocument/2006/relationships/customXml" Target="../ink/ink4.xml"/><Relationship Id="rId17" Type="http://schemas.openxmlformats.org/officeDocument/2006/relationships/image" Target="../media/image19.png"/><Relationship Id="rId25" Type="http://schemas.openxmlformats.org/officeDocument/2006/relationships/image" Target="../media/image23.png"/><Relationship Id="rId33" Type="http://schemas.openxmlformats.org/officeDocument/2006/relationships/image" Target="../media/image27.png"/><Relationship Id="rId38" Type="http://schemas.openxmlformats.org/officeDocument/2006/relationships/customXml" Target="../ink/ink17.xml"/><Relationship Id="rId46" Type="http://schemas.openxmlformats.org/officeDocument/2006/relationships/image" Target="../media/image9.png"/><Relationship Id="rId20" Type="http://schemas.openxmlformats.org/officeDocument/2006/relationships/customXml" Target="../ink/ink8.xml"/><Relationship Id="rId41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6">
            <a:extLst>
              <a:ext uri="{FF2B5EF4-FFF2-40B4-BE49-F238E27FC236}">
                <a16:creationId xmlns:a16="http://schemas.microsoft.com/office/drawing/2014/main" id="{DA605DA1-AE1F-B10C-09DC-91F444510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013" y="253923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u="sng" dirty="0">
                <a:latin typeface="Meiryo UI" pitchFamily="50" charset="-128"/>
                <a:ea typeface="Meiryo UI" pitchFamily="50" charset="-128"/>
              </a:rPr>
              <a:t>人生の振り返り</a:t>
            </a:r>
            <a:endParaRPr lang="ja-JP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A6D8B6DD-1585-1629-DF88-CA9D6A4F292F}"/>
              </a:ext>
            </a:extLst>
          </p:cNvPr>
          <p:cNvGraphicFramePr>
            <a:graphicFrameLocks noGrp="1"/>
          </p:cNvGraphicFramePr>
          <p:nvPr/>
        </p:nvGraphicFramePr>
        <p:xfrm>
          <a:off x="194553" y="904671"/>
          <a:ext cx="11780196" cy="569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895">
                  <a:extLst>
                    <a:ext uri="{9D8B030D-6E8A-4147-A177-3AD203B41FA5}">
                      <a16:colId xmlns:a16="http://schemas.microsoft.com/office/drawing/2014/main" val="1328764385"/>
                    </a:ext>
                  </a:extLst>
                </a:gridCol>
                <a:gridCol w="2470113">
                  <a:extLst>
                    <a:ext uri="{9D8B030D-6E8A-4147-A177-3AD203B41FA5}">
                      <a16:colId xmlns:a16="http://schemas.microsoft.com/office/drawing/2014/main" val="720797691"/>
                    </a:ext>
                  </a:extLst>
                </a:gridCol>
                <a:gridCol w="3624371">
                  <a:extLst>
                    <a:ext uri="{9D8B030D-6E8A-4147-A177-3AD203B41FA5}">
                      <a16:colId xmlns:a16="http://schemas.microsoft.com/office/drawing/2014/main" val="4044561020"/>
                    </a:ext>
                  </a:extLst>
                </a:gridCol>
                <a:gridCol w="4027817">
                  <a:extLst>
                    <a:ext uri="{9D8B030D-6E8A-4147-A177-3AD203B41FA5}">
                      <a16:colId xmlns:a16="http://schemas.microsoft.com/office/drawing/2014/main" val="786078423"/>
                    </a:ext>
                  </a:extLst>
                </a:gridCol>
              </a:tblGrid>
              <a:tr h="569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出来事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影響をうけた人・本・映画など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楽しかったこと・成功したこと</a:t>
                      </a: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辛かったこと・失敗したこと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788711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小学校まで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51117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小学校時代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47532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中学校時代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368170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高校時代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033625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大学時代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12664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社会人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90577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社会人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</a:t>
                      </a: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00468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社会人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12515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社会人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</a:t>
                      </a: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899366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374029-26FC-D721-7B95-8941AC1201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03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6">
            <a:extLst>
              <a:ext uri="{FF2B5EF4-FFF2-40B4-BE49-F238E27FC236}">
                <a16:creationId xmlns:a16="http://schemas.microsoft.com/office/drawing/2014/main" id="{DA605DA1-AE1F-B10C-09DC-91F444510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386" y="224137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u="sng" dirty="0">
                <a:latin typeface="Meiryo UI" pitchFamily="50" charset="-128"/>
                <a:ea typeface="Meiryo UI" pitchFamily="50" charset="-128"/>
              </a:rPr>
              <a:t>キャリア棚おろし</a:t>
            </a:r>
            <a:endParaRPr lang="ja-JP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7" name="表 2">
            <a:extLst>
              <a:ext uri="{FF2B5EF4-FFF2-40B4-BE49-F238E27FC236}">
                <a16:creationId xmlns:a16="http://schemas.microsoft.com/office/drawing/2014/main" id="{71E32515-B284-1FB8-C3C7-B58E54B7BD6F}"/>
              </a:ext>
            </a:extLst>
          </p:cNvPr>
          <p:cNvGraphicFramePr>
            <a:graphicFrameLocks noGrp="1"/>
          </p:cNvGraphicFramePr>
          <p:nvPr/>
        </p:nvGraphicFramePr>
        <p:xfrm>
          <a:off x="223736" y="909939"/>
          <a:ext cx="11731559" cy="572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54">
                  <a:extLst>
                    <a:ext uri="{9D8B030D-6E8A-4147-A177-3AD203B41FA5}">
                      <a16:colId xmlns:a16="http://schemas.microsoft.com/office/drawing/2014/main" val="1328764385"/>
                    </a:ext>
                  </a:extLst>
                </a:gridCol>
                <a:gridCol w="2241511">
                  <a:extLst>
                    <a:ext uri="{9D8B030D-6E8A-4147-A177-3AD203B41FA5}">
                      <a16:colId xmlns:a16="http://schemas.microsoft.com/office/drawing/2014/main" val="720797691"/>
                    </a:ext>
                  </a:extLst>
                </a:gridCol>
                <a:gridCol w="3149610">
                  <a:extLst>
                    <a:ext uri="{9D8B030D-6E8A-4147-A177-3AD203B41FA5}">
                      <a16:colId xmlns:a16="http://schemas.microsoft.com/office/drawing/2014/main" val="4044561020"/>
                    </a:ext>
                  </a:extLst>
                </a:gridCol>
                <a:gridCol w="4470984">
                  <a:extLst>
                    <a:ext uri="{9D8B030D-6E8A-4147-A177-3AD203B41FA5}">
                      <a16:colId xmlns:a16="http://schemas.microsoft.com/office/drawing/2014/main" val="786078423"/>
                    </a:ext>
                  </a:extLst>
                </a:gridCol>
              </a:tblGrid>
              <a:tr h="4950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タイトル（役職）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＆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（役割と責任）</a:t>
                      </a: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楽しかったこと・成功したこと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辛かったこと・失敗したこと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788711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1989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年から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1997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51117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47532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368170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033625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12664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90577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00468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12515"/>
                  </a:ext>
                </a:extLst>
              </a:tr>
              <a:tr h="58098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899366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6709BF-D681-012F-1AA8-A22E6939620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0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1F0CE0-5EBF-606C-9F34-BC2A39000CDF}"/>
              </a:ext>
            </a:extLst>
          </p:cNvPr>
          <p:cNvSpPr txBox="1"/>
          <p:nvPr/>
        </p:nvSpPr>
        <p:spPr>
          <a:xfrm>
            <a:off x="1466923" y="326529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プラス要因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A097703-9BDA-8ED9-3238-E0B38D59D771}"/>
              </a:ext>
            </a:extLst>
          </p:cNvPr>
          <p:cNvCxnSpPr>
            <a:cxnSpLocks/>
          </p:cNvCxnSpPr>
          <p:nvPr/>
        </p:nvCxnSpPr>
        <p:spPr>
          <a:xfrm>
            <a:off x="1250410" y="1698023"/>
            <a:ext cx="0" cy="19907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0DAC81-841C-ACC6-7C83-AB65CFCE701D}"/>
              </a:ext>
            </a:extLst>
          </p:cNvPr>
          <p:cNvCxnSpPr>
            <a:cxnSpLocks/>
          </p:cNvCxnSpPr>
          <p:nvPr/>
        </p:nvCxnSpPr>
        <p:spPr>
          <a:xfrm>
            <a:off x="1250410" y="3688748"/>
            <a:ext cx="0" cy="208597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4D0BC5A-54F6-9745-1014-08F486110A6E}"/>
              </a:ext>
            </a:extLst>
          </p:cNvPr>
          <p:cNvCxnSpPr>
            <a:cxnSpLocks/>
          </p:cNvCxnSpPr>
          <p:nvPr/>
        </p:nvCxnSpPr>
        <p:spPr>
          <a:xfrm>
            <a:off x="1250410" y="3688748"/>
            <a:ext cx="95223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3EA928-6C8D-4FFA-61E5-611FD145CB44}"/>
              </a:ext>
            </a:extLst>
          </p:cNvPr>
          <p:cNvSpPr txBox="1"/>
          <p:nvPr/>
        </p:nvSpPr>
        <p:spPr>
          <a:xfrm>
            <a:off x="1115266" y="1301411"/>
            <a:ext cx="33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lang="en-US" altLang="ja-JP" sz="1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8B88997-8D66-449E-4E19-38DB39248628}"/>
              </a:ext>
            </a:extLst>
          </p:cNvPr>
          <p:cNvSpPr txBox="1"/>
          <p:nvPr/>
        </p:nvSpPr>
        <p:spPr>
          <a:xfrm>
            <a:off x="1083694" y="5768308"/>
            <a:ext cx="33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F4E1334-3AEC-C842-7129-39DAF658D19A}"/>
              </a:ext>
            </a:extLst>
          </p:cNvPr>
          <p:cNvSpPr txBox="1"/>
          <p:nvPr/>
        </p:nvSpPr>
        <p:spPr>
          <a:xfrm>
            <a:off x="1418743" y="3816446"/>
            <a:ext cx="1114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マイナス要因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EF9C916F-366C-B964-7323-17E7861B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013" y="253923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u="sng" dirty="0">
                <a:latin typeface="Meiryo UI" pitchFamily="50" charset="-128"/>
                <a:ea typeface="Meiryo UI" pitchFamily="50" charset="-128"/>
              </a:rPr>
              <a:t>あなたのライフライン・チャート</a:t>
            </a:r>
            <a:endParaRPr lang="ja-JP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D4138D-9035-FDC5-E80E-317ABF6314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5418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A097703-9BDA-8ED9-3238-E0B38D59D771}"/>
              </a:ext>
            </a:extLst>
          </p:cNvPr>
          <p:cNvCxnSpPr>
            <a:cxnSpLocks/>
          </p:cNvCxnSpPr>
          <p:nvPr/>
        </p:nvCxnSpPr>
        <p:spPr>
          <a:xfrm>
            <a:off x="1253523" y="1669907"/>
            <a:ext cx="0" cy="19907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0DAC81-841C-ACC6-7C83-AB65CFCE701D}"/>
              </a:ext>
            </a:extLst>
          </p:cNvPr>
          <p:cNvCxnSpPr>
            <a:cxnSpLocks/>
          </p:cNvCxnSpPr>
          <p:nvPr/>
        </p:nvCxnSpPr>
        <p:spPr>
          <a:xfrm>
            <a:off x="1253523" y="3660632"/>
            <a:ext cx="0" cy="208597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4D0BC5A-54F6-9745-1014-08F486110A6E}"/>
              </a:ext>
            </a:extLst>
          </p:cNvPr>
          <p:cNvCxnSpPr>
            <a:cxnSpLocks/>
          </p:cNvCxnSpPr>
          <p:nvPr/>
        </p:nvCxnSpPr>
        <p:spPr>
          <a:xfrm>
            <a:off x="1253523" y="3660632"/>
            <a:ext cx="95223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3EA928-6C8D-4FFA-61E5-611FD145CB44}"/>
              </a:ext>
            </a:extLst>
          </p:cNvPr>
          <p:cNvSpPr txBox="1"/>
          <p:nvPr/>
        </p:nvSpPr>
        <p:spPr>
          <a:xfrm>
            <a:off x="1118379" y="1273295"/>
            <a:ext cx="33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lang="en-US" altLang="ja-JP" sz="1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8B88997-8D66-449E-4E19-38DB39248628}"/>
              </a:ext>
            </a:extLst>
          </p:cNvPr>
          <p:cNvSpPr txBox="1"/>
          <p:nvPr/>
        </p:nvSpPr>
        <p:spPr>
          <a:xfrm>
            <a:off x="1127448" y="5722712"/>
            <a:ext cx="33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FDF787-A10A-9FD8-AF67-3ECE27B5F25B}"/>
              </a:ext>
            </a:extLst>
          </p:cNvPr>
          <p:cNvSpPr txBox="1"/>
          <p:nvPr/>
        </p:nvSpPr>
        <p:spPr>
          <a:xfrm>
            <a:off x="9894039" y="2425038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新たなチャレンジ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337FD-F2D0-D9C9-C282-054254BCA30B}"/>
              </a:ext>
            </a:extLst>
          </p:cNvPr>
          <p:cNvSpPr txBox="1"/>
          <p:nvPr/>
        </p:nvSpPr>
        <p:spPr>
          <a:xfrm>
            <a:off x="2712790" y="2391242"/>
            <a:ext cx="1170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きついけど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やりがいあり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仲間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318367-BFC4-962B-A290-3807A0F4E095}"/>
              </a:ext>
            </a:extLst>
          </p:cNvPr>
          <p:cNvSpPr txBox="1"/>
          <p:nvPr/>
        </p:nvSpPr>
        <p:spPr>
          <a:xfrm>
            <a:off x="4474650" y="270203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アメリカ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留学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8779C2B-F9F6-AF1A-616A-648EC09726EB}"/>
              </a:ext>
            </a:extLst>
          </p:cNvPr>
          <p:cNvSpPr txBox="1"/>
          <p:nvPr/>
        </p:nvSpPr>
        <p:spPr>
          <a:xfrm>
            <a:off x="5569043" y="139192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会社立上げ参画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執行役員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1C8AA34-FB82-267C-0192-9AA9851B1238}"/>
              </a:ext>
            </a:extLst>
          </p:cNvPr>
          <p:cNvSpPr txBox="1"/>
          <p:nvPr/>
        </p:nvSpPr>
        <p:spPr>
          <a:xfrm>
            <a:off x="7146508" y="110879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結婚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アジアヘッドへ昇格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B153D14-FE63-C552-D20F-09E211E4949D}"/>
              </a:ext>
            </a:extLst>
          </p:cNvPr>
          <p:cNvSpPr txBox="1"/>
          <p:nvPr/>
        </p:nvSpPr>
        <p:spPr>
          <a:xfrm>
            <a:off x="1327307" y="3681445"/>
            <a:ext cx="1365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大学から社会人に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779402-4D0F-D864-C78F-19C39140755B}"/>
              </a:ext>
            </a:extLst>
          </p:cNvPr>
          <p:cNvSpPr txBox="1"/>
          <p:nvPr/>
        </p:nvSpPr>
        <p:spPr>
          <a:xfrm>
            <a:off x="3883303" y="5101227"/>
            <a:ext cx="1229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長時間労働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慢性的な疲れ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184092B-8CC2-A03D-3C5B-602C8BE1E666}"/>
              </a:ext>
            </a:extLst>
          </p:cNvPr>
          <p:cNvSpPr txBox="1"/>
          <p:nvPr/>
        </p:nvSpPr>
        <p:spPr>
          <a:xfrm>
            <a:off x="4785146" y="4956445"/>
            <a:ext cx="1229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貯金ゼロ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就活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63C1B98-430F-0E18-4043-0AD920345843}"/>
              </a:ext>
            </a:extLst>
          </p:cNvPr>
          <p:cNvSpPr txBox="1"/>
          <p:nvPr/>
        </p:nvSpPr>
        <p:spPr>
          <a:xfrm>
            <a:off x="6555494" y="5134918"/>
            <a:ext cx="1229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母の死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精神不安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F87030C-30AA-27E0-050C-24EEA8FDA197}"/>
              </a:ext>
            </a:extLst>
          </p:cNvPr>
          <p:cNvSpPr txBox="1"/>
          <p:nvPr/>
        </p:nvSpPr>
        <p:spPr>
          <a:xfrm>
            <a:off x="8629676" y="29983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歳から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２回目の転職</a:t>
            </a:r>
            <a:endParaRPr lang="en-US" altLang="ja-JP" sz="1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C8366FF-4061-6444-7639-F774EF1D1225}"/>
              </a:ext>
            </a:extLst>
          </p:cNvPr>
          <p:cNvSpPr/>
          <p:nvPr/>
        </p:nvSpPr>
        <p:spPr>
          <a:xfrm>
            <a:off x="1281071" y="1634160"/>
            <a:ext cx="9226681" cy="3465493"/>
          </a:xfrm>
          <a:custGeom>
            <a:avLst/>
            <a:gdLst>
              <a:gd name="connsiteX0" fmla="*/ 0 w 7684851"/>
              <a:gd name="connsiteY0" fmla="*/ 3317535 h 3850770"/>
              <a:gd name="connsiteX1" fmla="*/ 252919 w 7684851"/>
              <a:gd name="connsiteY1" fmla="*/ 2831152 h 3850770"/>
              <a:gd name="connsiteX2" fmla="*/ 554476 w 7684851"/>
              <a:gd name="connsiteY2" fmla="*/ 3482905 h 3850770"/>
              <a:gd name="connsiteX3" fmla="*/ 1789889 w 7684851"/>
              <a:gd name="connsiteY3" fmla="*/ 1702743 h 3850770"/>
              <a:gd name="connsiteX4" fmla="*/ 2577829 w 7684851"/>
              <a:gd name="connsiteY4" fmla="*/ 3803918 h 3850770"/>
              <a:gd name="connsiteX5" fmla="*/ 3025302 w 7684851"/>
              <a:gd name="connsiteY5" fmla="*/ 1790292 h 3850770"/>
              <a:gd name="connsiteX6" fmla="*/ 3433863 w 7684851"/>
              <a:gd name="connsiteY6" fmla="*/ 3638547 h 3850770"/>
              <a:gd name="connsiteX7" fmla="*/ 4153710 w 7684851"/>
              <a:gd name="connsiteY7" fmla="*/ 418692 h 3850770"/>
              <a:gd name="connsiteX8" fmla="*/ 4153710 w 7684851"/>
              <a:gd name="connsiteY8" fmla="*/ 418692 h 3850770"/>
              <a:gd name="connsiteX9" fmla="*/ 4221804 w 7684851"/>
              <a:gd name="connsiteY9" fmla="*/ 194956 h 3850770"/>
              <a:gd name="connsiteX10" fmla="*/ 4533089 w 7684851"/>
              <a:gd name="connsiteY10" fmla="*/ 982896 h 3850770"/>
              <a:gd name="connsiteX11" fmla="*/ 4893012 w 7684851"/>
              <a:gd name="connsiteY11" fmla="*/ 3842828 h 3850770"/>
              <a:gd name="connsiteX12" fmla="*/ 5496127 w 7684851"/>
              <a:gd name="connsiteY12" fmla="*/ 403 h 3850770"/>
              <a:gd name="connsiteX13" fmla="*/ 6410527 w 7684851"/>
              <a:gd name="connsiteY13" fmla="*/ 3589909 h 3850770"/>
              <a:gd name="connsiteX14" fmla="*/ 6712085 w 7684851"/>
              <a:gd name="connsiteY14" fmla="*/ 2150216 h 3850770"/>
              <a:gd name="connsiteX15" fmla="*/ 6994187 w 7684851"/>
              <a:gd name="connsiteY15" fmla="*/ 3667730 h 3850770"/>
              <a:gd name="connsiteX16" fmla="*/ 7636212 w 7684851"/>
              <a:gd name="connsiteY16" fmla="*/ 1537373 h 3850770"/>
              <a:gd name="connsiteX17" fmla="*/ 7636212 w 7684851"/>
              <a:gd name="connsiteY17" fmla="*/ 1537373 h 3850770"/>
              <a:gd name="connsiteX18" fmla="*/ 7684851 w 7684851"/>
              <a:gd name="connsiteY18" fmla="*/ 1401186 h 38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84851" h="3850770">
                <a:moveTo>
                  <a:pt x="0" y="3317535"/>
                </a:moveTo>
                <a:cubicBezTo>
                  <a:pt x="80253" y="3060562"/>
                  <a:pt x="160506" y="2803590"/>
                  <a:pt x="252919" y="2831152"/>
                </a:cubicBezTo>
                <a:cubicBezTo>
                  <a:pt x="345332" y="2858714"/>
                  <a:pt x="298314" y="3670973"/>
                  <a:pt x="554476" y="3482905"/>
                </a:cubicBezTo>
                <a:cubicBezTo>
                  <a:pt x="810638" y="3294837"/>
                  <a:pt x="1452664" y="1649241"/>
                  <a:pt x="1789889" y="1702743"/>
                </a:cubicBezTo>
                <a:cubicBezTo>
                  <a:pt x="2127114" y="1756245"/>
                  <a:pt x="2371927" y="3789327"/>
                  <a:pt x="2577829" y="3803918"/>
                </a:cubicBezTo>
                <a:cubicBezTo>
                  <a:pt x="2783731" y="3818510"/>
                  <a:pt x="2882630" y="1817854"/>
                  <a:pt x="3025302" y="1790292"/>
                </a:cubicBezTo>
                <a:cubicBezTo>
                  <a:pt x="3167974" y="1762730"/>
                  <a:pt x="3245795" y="3867147"/>
                  <a:pt x="3433863" y="3638547"/>
                </a:cubicBezTo>
                <a:cubicBezTo>
                  <a:pt x="3621931" y="3409947"/>
                  <a:pt x="4153710" y="418692"/>
                  <a:pt x="4153710" y="418692"/>
                </a:cubicBezTo>
                <a:lnTo>
                  <a:pt x="4153710" y="418692"/>
                </a:lnTo>
                <a:cubicBezTo>
                  <a:pt x="4165059" y="381403"/>
                  <a:pt x="4158574" y="100922"/>
                  <a:pt x="4221804" y="194956"/>
                </a:cubicBezTo>
                <a:cubicBezTo>
                  <a:pt x="4285034" y="288990"/>
                  <a:pt x="4421221" y="374917"/>
                  <a:pt x="4533089" y="982896"/>
                </a:cubicBezTo>
                <a:cubicBezTo>
                  <a:pt x="4644957" y="1590875"/>
                  <a:pt x="4732506" y="4006577"/>
                  <a:pt x="4893012" y="3842828"/>
                </a:cubicBezTo>
                <a:cubicBezTo>
                  <a:pt x="5053518" y="3679079"/>
                  <a:pt x="5243208" y="42556"/>
                  <a:pt x="5496127" y="403"/>
                </a:cubicBezTo>
                <a:cubicBezTo>
                  <a:pt x="5749046" y="-41750"/>
                  <a:pt x="6207867" y="3231607"/>
                  <a:pt x="6410527" y="3589909"/>
                </a:cubicBezTo>
                <a:cubicBezTo>
                  <a:pt x="6613187" y="3948211"/>
                  <a:pt x="6614808" y="2137246"/>
                  <a:pt x="6712085" y="2150216"/>
                </a:cubicBezTo>
                <a:cubicBezTo>
                  <a:pt x="6809362" y="2163186"/>
                  <a:pt x="6840166" y="3769870"/>
                  <a:pt x="6994187" y="3667730"/>
                </a:cubicBezTo>
                <a:cubicBezTo>
                  <a:pt x="7148208" y="3565590"/>
                  <a:pt x="7636212" y="1537373"/>
                  <a:pt x="7636212" y="1537373"/>
                </a:cubicBezTo>
                <a:lnTo>
                  <a:pt x="7636212" y="1537373"/>
                </a:lnTo>
                <a:lnTo>
                  <a:pt x="7684851" y="1401186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F24E9FD-637F-C158-234D-3CFDBC951C42}"/>
              </a:ext>
            </a:extLst>
          </p:cNvPr>
          <p:cNvSpPr txBox="1"/>
          <p:nvPr/>
        </p:nvSpPr>
        <p:spPr>
          <a:xfrm>
            <a:off x="8909442" y="4606857"/>
            <a:ext cx="15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A99B89A-A6C9-C91B-00FD-1267F977E951}"/>
              </a:ext>
            </a:extLst>
          </p:cNvPr>
          <p:cNvSpPr txBox="1"/>
          <p:nvPr/>
        </p:nvSpPr>
        <p:spPr>
          <a:xfrm>
            <a:off x="9094884" y="4977138"/>
            <a:ext cx="1598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歳から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回目の転職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降格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AAEEFAD-D82D-B40C-C0B7-F84039EC9C6F}"/>
              </a:ext>
            </a:extLst>
          </p:cNvPr>
          <p:cNvSpPr txBox="1"/>
          <p:nvPr/>
        </p:nvSpPr>
        <p:spPr>
          <a:xfrm>
            <a:off x="7629375" y="4618833"/>
            <a:ext cx="1598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歳でリストラ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転職失敗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円形脱毛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肋間神経痛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帯状疱疹</a:t>
            </a:r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D872800C-B9B7-D893-E059-D6C9C6B48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013" y="253923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u="sng" dirty="0">
                <a:latin typeface="Meiryo UI" pitchFamily="50" charset="-128"/>
                <a:ea typeface="Meiryo UI" pitchFamily="50" charset="-128"/>
              </a:rPr>
              <a:t>ライフライン・チャートのサンプル①</a:t>
            </a:r>
            <a:endParaRPr lang="ja-JP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838C75E-C99C-4352-7B09-9919F8D1D4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★</a:t>
            </a:r>
          </a:p>
        </p:txBody>
      </p:sp>
    </p:spTree>
    <p:extLst>
      <p:ext uri="{BB962C8B-B14F-4D97-AF65-F5344CB8AC3E}">
        <p14:creationId xmlns:p14="http://schemas.microsoft.com/office/powerpoint/2010/main" val="173589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矢印: 右 132">
            <a:extLst>
              <a:ext uri="{FF2B5EF4-FFF2-40B4-BE49-F238E27FC236}">
                <a16:creationId xmlns:a16="http://schemas.microsoft.com/office/drawing/2014/main" id="{A8D84BFF-A97E-0286-BCDA-A1F57C2DE02A}"/>
              </a:ext>
            </a:extLst>
          </p:cNvPr>
          <p:cNvSpPr/>
          <p:nvPr/>
        </p:nvSpPr>
        <p:spPr>
          <a:xfrm>
            <a:off x="2335834" y="5488927"/>
            <a:ext cx="8558467" cy="1000385"/>
          </a:xfrm>
          <a:prstGeom prst="rightArrow">
            <a:avLst>
              <a:gd name="adj1" fmla="val 7285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2">
            <a:extLst>
              <a:ext uri="{FF2B5EF4-FFF2-40B4-BE49-F238E27FC236}">
                <a16:creationId xmlns:a16="http://schemas.microsoft.com/office/drawing/2014/main" id="{E1B99480-EA22-4AE8-00B2-CBB77A284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647" y="6521795"/>
            <a:ext cx="686471" cy="218559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2">
            <a:extLst>
              <a:ext uri="{FF2B5EF4-FFF2-40B4-BE49-F238E27FC236}">
                <a16:creationId xmlns:a16="http://schemas.microsoft.com/office/drawing/2014/main" id="{77154FB9-42E2-1D07-435F-59E7FA633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123" y="6521795"/>
            <a:ext cx="3048000" cy="218559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2">
            <a:extLst>
              <a:ext uri="{FF2B5EF4-FFF2-40B4-BE49-F238E27FC236}">
                <a16:creationId xmlns:a16="http://schemas.microsoft.com/office/drawing/2014/main" id="{CC971B74-9A28-92FC-09E6-596F1D631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119" y="6521795"/>
            <a:ext cx="1590004" cy="218559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2">
            <a:extLst>
              <a:ext uri="{FF2B5EF4-FFF2-40B4-BE49-F238E27FC236}">
                <a16:creationId xmlns:a16="http://schemas.microsoft.com/office/drawing/2014/main" id="{8DA1031F-CE48-D7E2-306E-EFE91747E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123" y="6521795"/>
            <a:ext cx="1758246" cy="219076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2">
            <a:extLst>
              <a:ext uri="{FF2B5EF4-FFF2-40B4-BE49-F238E27FC236}">
                <a16:creationId xmlns:a16="http://schemas.microsoft.com/office/drawing/2014/main" id="{B765E0FE-C459-278D-A987-C550F8C21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3383" y="6537018"/>
            <a:ext cx="659547" cy="219076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2">
            <a:extLst>
              <a:ext uri="{FF2B5EF4-FFF2-40B4-BE49-F238E27FC236}">
                <a16:creationId xmlns:a16="http://schemas.microsoft.com/office/drawing/2014/main" id="{1A9DA33E-5AC0-B1A6-3D3C-DDFF7BC60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930" y="6525695"/>
            <a:ext cx="1082698" cy="23040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2">
            <a:extLst>
              <a:ext uri="{FF2B5EF4-FFF2-40B4-BE49-F238E27FC236}">
                <a16:creationId xmlns:a16="http://schemas.microsoft.com/office/drawing/2014/main" id="{9041B487-119C-C4B0-C889-C4D8F4C48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0615" y="6521795"/>
            <a:ext cx="993038" cy="218559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2">
            <a:extLst>
              <a:ext uri="{FF2B5EF4-FFF2-40B4-BE49-F238E27FC236}">
                <a16:creationId xmlns:a16="http://schemas.microsoft.com/office/drawing/2014/main" id="{E1E2C2EC-D31B-FAE8-3F94-ED0C9DE8A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15" y="6521795"/>
            <a:ext cx="903531" cy="218559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sym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B491DCC-ACD3-B46E-F9C4-D1AB61057A38}"/>
              </a:ext>
            </a:extLst>
          </p:cNvPr>
          <p:cNvSpPr txBox="1"/>
          <p:nvPr/>
        </p:nvSpPr>
        <p:spPr>
          <a:xfrm>
            <a:off x="691332" y="3136217"/>
            <a:ext cx="1231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友達と田舎で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小中時代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4C4C93-7BFC-13AD-5A60-6C3205C88632}"/>
              </a:ext>
            </a:extLst>
          </p:cNvPr>
          <p:cNvSpPr txBox="1"/>
          <p:nvPr/>
        </p:nvSpPr>
        <p:spPr>
          <a:xfrm>
            <a:off x="1347880" y="4239413"/>
            <a:ext cx="1231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受験勉強の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高校時代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A6800B2-01E6-8DCE-8376-F1EDFF7DE071}"/>
              </a:ext>
            </a:extLst>
          </p:cNvPr>
          <p:cNvSpPr txBox="1"/>
          <p:nvPr/>
        </p:nvSpPr>
        <p:spPr>
          <a:xfrm>
            <a:off x="1672859" y="2483938"/>
            <a:ext cx="123110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東京の大学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時代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友達やバイト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58E1D787-A9A9-5A07-2782-EF5AD1CED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062" y="3953683"/>
            <a:ext cx="253573" cy="27273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C40F66D-102F-46BD-896C-F9E38072A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702788" y="3776478"/>
            <a:ext cx="559572" cy="304883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CCFB548-6529-1F14-D0F6-1037E1619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734" y="2451407"/>
            <a:ext cx="239315" cy="115940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3374EC7-5E51-7162-BA69-2DE111AFB5DE}"/>
              </a:ext>
            </a:extLst>
          </p:cNvPr>
          <p:cNvSpPr txBox="1"/>
          <p:nvPr/>
        </p:nvSpPr>
        <p:spPr>
          <a:xfrm>
            <a:off x="3664058" y="1934688"/>
            <a:ext cx="7445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アメリカ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年留学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17E53EB-759D-37A2-5940-28A91AF05FDE}"/>
              </a:ext>
            </a:extLst>
          </p:cNvPr>
          <p:cNvSpPr txBox="1"/>
          <p:nvPr/>
        </p:nvSpPr>
        <p:spPr>
          <a:xfrm>
            <a:off x="4306365" y="1148920"/>
            <a:ext cx="1976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JAPAN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立ち上げ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UK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チームからダイレクトマーケ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立ち上げメンバー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C8F594D-7A3E-5032-DCB1-B383C3DA630B}"/>
              </a:ext>
            </a:extLst>
          </p:cNvPr>
          <p:cNvSpPr txBox="1"/>
          <p:nvPr/>
        </p:nvSpPr>
        <p:spPr>
          <a:xfrm>
            <a:off x="5662980" y="3720891"/>
            <a:ext cx="74459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リストラ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0621C9E-7A8C-84C7-122A-6B1DFF68EB98}"/>
              </a:ext>
            </a:extLst>
          </p:cNvPr>
          <p:cNvSpPr txBox="1"/>
          <p:nvPr/>
        </p:nvSpPr>
        <p:spPr>
          <a:xfrm>
            <a:off x="7150493" y="4720527"/>
            <a:ext cx="10916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回の転職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86771A6-B176-96CE-6DEA-309F5B7AB482}"/>
              </a:ext>
            </a:extLst>
          </p:cNvPr>
          <p:cNvSpPr txBox="1"/>
          <p:nvPr/>
        </p:nvSpPr>
        <p:spPr>
          <a:xfrm>
            <a:off x="6532735" y="2826623"/>
            <a:ext cx="17094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理由がわからない降格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退社を決意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2563FC4-8D87-7D06-02A1-954DD6FF19FB}"/>
              </a:ext>
            </a:extLst>
          </p:cNvPr>
          <p:cNvSpPr txBox="1"/>
          <p:nvPr/>
        </p:nvSpPr>
        <p:spPr>
          <a:xfrm>
            <a:off x="4178282" y="5832779"/>
            <a:ext cx="74459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英語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6B10A3C-2584-29B7-36A4-EEF84E6E140F}"/>
              </a:ext>
            </a:extLst>
          </p:cNvPr>
          <p:cNvSpPr txBox="1"/>
          <p:nvPr/>
        </p:nvSpPr>
        <p:spPr>
          <a:xfrm>
            <a:off x="2578988" y="5794271"/>
            <a:ext cx="74459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コピーライティング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EE23E5A-3D58-5F20-5B2B-2BF80FB8CDA2}"/>
              </a:ext>
            </a:extLst>
          </p:cNvPr>
          <p:cNvSpPr txBox="1"/>
          <p:nvPr/>
        </p:nvSpPr>
        <p:spPr>
          <a:xfrm>
            <a:off x="3668352" y="5813291"/>
            <a:ext cx="74459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マルチ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メディア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65F9DB1-C839-F484-FA48-DA23BBDF0641}"/>
              </a:ext>
            </a:extLst>
          </p:cNvPr>
          <p:cNvSpPr txBox="1"/>
          <p:nvPr/>
        </p:nvSpPr>
        <p:spPr>
          <a:xfrm>
            <a:off x="5720251" y="5794372"/>
            <a:ext cx="74459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コンサル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コーチング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CC52188-1293-7CE2-DD66-6FB2EF908528}"/>
              </a:ext>
            </a:extLst>
          </p:cNvPr>
          <p:cNvSpPr txBox="1"/>
          <p:nvPr/>
        </p:nvSpPr>
        <p:spPr>
          <a:xfrm>
            <a:off x="6516908" y="5832779"/>
            <a:ext cx="74459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起業塾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1A784F0-0BE8-E710-56CD-1FAF83028E09}"/>
              </a:ext>
            </a:extLst>
          </p:cNvPr>
          <p:cNvSpPr txBox="1"/>
          <p:nvPr/>
        </p:nvSpPr>
        <p:spPr>
          <a:xfrm>
            <a:off x="2318301" y="4248624"/>
            <a:ext cx="8122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広告会社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就職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B6232F2-E64E-B68E-3EB0-DCE170CD5BA4}"/>
              </a:ext>
            </a:extLst>
          </p:cNvPr>
          <p:cNvSpPr txBox="1"/>
          <p:nvPr/>
        </p:nvSpPr>
        <p:spPr>
          <a:xfrm>
            <a:off x="4593199" y="5711064"/>
            <a:ext cx="123424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ネットマーケティング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ブログ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アフィリエイト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AD55B7B6-74F7-4802-8F5F-A5D750324146}"/>
              </a:ext>
            </a:extLst>
          </p:cNvPr>
          <p:cNvSpPr txBox="1"/>
          <p:nvPr/>
        </p:nvSpPr>
        <p:spPr>
          <a:xfrm>
            <a:off x="7697950" y="5828319"/>
            <a:ext cx="90741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副業の学校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ネットビジネス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0F24144-F07D-CED8-8811-49051452895D}"/>
              </a:ext>
            </a:extLst>
          </p:cNvPr>
          <p:cNvSpPr txBox="1"/>
          <p:nvPr/>
        </p:nvSpPr>
        <p:spPr>
          <a:xfrm>
            <a:off x="8627171" y="5818328"/>
            <a:ext cx="90741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ライフシフトジャーニー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5D66178-C666-CB07-F386-FE505C5044A4}"/>
              </a:ext>
            </a:extLst>
          </p:cNvPr>
          <p:cNvSpPr txBox="1"/>
          <p:nvPr/>
        </p:nvSpPr>
        <p:spPr>
          <a:xfrm>
            <a:off x="1297696" y="5254344"/>
            <a:ext cx="988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学び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E6233D5-28F8-BD50-DCF7-91590FEFCBD8}"/>
              </a:ext>
            </a:extLst>
          </p:cNvPr>
          <p:cNvCxnSpPr>
            <a:cxnSpLocks/>
            <a:stCxn id="77" idx="3"/>
          </p:cNvCxnSpPr>
          <p:nvPr/>
        </p:nvCxnSpPr>
        <p:spPr>
          <a:xfrm>
            <a:off x="864281" y="1342076"/>
            <a:ext cx="1" cy="26668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3340AB43-A2BC-AE88-6E36-5062058CDAF6}"/>
              </a:ext>
            </a:extLst>
          </p:cNvPr>
          <p:cNvCxnSpPr>
            <a:cxnSpLocks/>
          </p:cNvCxnSpPr>
          <p:nvPr/>
        </p:nvCxnSpPr>
        <p:spPr>
          <a:xfrm>
            <a:off x="864281" y="4008879"/>
            <a:ext cx="0" cy="274721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5F15EEEF-4268-101D-6A6B-1B01F745D5F9}"/>
              </a:ext>
            </a:extLst>
          </p:cNvPr>
          <p:cNvCxnSpPr>
            <a:cxnSpLocks/>
          </p:cNvCxnSpPr>
          <p:nvPr/>
        </p:nvCxnSpPr>
        <p:spPr>
          <a:xfrm>
            <a:off x="864282" y="4008879"/>
            <a:ext cx="95223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6B6653B2-D0FA-551D-133E-E4E8715A255F}"/>
              </a:ext>
            </a:extLst>
          </p:cNvPr>
          <p:cNvSpPr txBox="1"/>
          <p:nvPr/>
        </p:nvSpPr>
        <p:spPr>
          <a:xfrm>
            <a:off x="530850" y="1188187"/>
            <a:ext cx="33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lang="en-US" altLang="ja-JP" sz="1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98FB9E2-64A1-1843-735B-14796C7BE51A}"/>
              </a:ext>
            </a:extLst>
          </p:cNvPr>
          <p:cNvSpPr txBox="1"/>
          <p:nvPr/>
        </p:nvSpPr>
        <p:spPr>
          <a:xfrm>
            <a:off x="282181" y="6405400"/>
            <a:ext cx="33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矢印: 下カーブ 79">
            <a:extLst>
              <a:ext uri="{FF2B5EF4-FFF2-40B4-BE49-F238E27FC236}">
                <a16:creationId xmlns:a16="http://schemas.microsoft.com/office/drawing/2014/main" id="{C67BFA9A-7C0A-3BFB-082D-31E51F7174C5}"/>
              </a:ext>
            </a:extLst>
          </p:cNvPr>
          <p:cNvSpPr/>
          <p:nvPr/>
        </p:nvSpPr>
        <p:spPr>
          <a:xfrm>
            <a:off x="905289" y="3608401"/>
            <a:ext cx="698926" cy="307777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1" name="矢印: 上カーブ 80">
            <a:extLst>
              <a:ext uri="{FF2B5EF4-FFF2-40B4-BE49-F238E27FC236}">
                <a16:creationId xmlns:a16="http://schemas.microsoft.com/office/drawing/2014/main" id="{510B84AF-4F3B-859A-6C70-EEA7BC69C6CC}"/>
              </a:ext>
            </a:extLst>
          </p:cNvPr>
          <p:cNvSpPr/>
          <p:nvPr/>
        </p:nvSpPr>
        <p:spPr>
          <a:xfrm>
            <a:off x="1518559" y="4008879"/>
            <a:ext cx="347263" cy="249804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2" name="矢印: 下カーブ 81">
            <a:extLst>
              <a:ext uri="{FF2B5EF4-FFF2-40B4-BE49-F238E27FC236}">
                <a16:creationId xmlns:a16="http://schemas.microsoft.com/office/drawing/2014/main" id="{185DD681-431D-3F99-76C5-84387CD6A019}"/>
              </a:ext>
            </a:extLst>
          </p:cNvPr>
          <p:cNvSpPr/>
          <p:nvPr/>
        </p:nvSpPr>
        <p:spPr>
          <a:xfrm>
            <a:off x="1791763" y="2866455"/>
            <a:ext cx="825972" cy="1091868"/>
          </a:xfrm>
          <a:prstGeom prst="curvedDownArrow">
            <a:avLst>
              <a:gd name="adj1" fmla="val 8744"/>
              <a:gd name="adj2" fmla="val 36328"/>
              <a:gd name="adj3" fmla="val 2363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3" name="矢印: 上カーブ 82">
            <a:extLst>
              <a:ext uri="{FF2B5EF4-FFF2-40B4-BE49-F238E27FC236}">
                <a16:creationId xmlns:a16="http://schemas.microsoft.com/office/drawing/2014/main" id="{C235A195-F30A-06BA-7B4F-279E41278203}"/>
              </a:ext>
            </a:extLst>
          </p:cNvPr>
          <p:cNvSpPr/>
          <p:nvPr/>
        </p:nvSpPr>
        <p:spPr>
          <a:xfrm>
            <a:off x="2424282" y="4008879"/>
            <a:ext cx="347263" cy="249804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85" name="図 84">
            <a:extLst>
              <a:ext uri="{FF2B5EF4-FFF2-40B4-BE49-F238E27FC236}">
                <a16:creationId xmlns:a16="http://schemas.microsoft.com/office/drawing/2014/main" id="{CD95007A-360D-DA40-2F7E-01407CAEE5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0533" y="2835224"/>
            <a:ext cx="274177" cy="67768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5" name="インク 94">
                <a:extLst>
                  <a:ext uri="{FF2B5EF4-FFF2-40B4-BE49-F238E27FC236}">
                    <a16:creationId xmlns:a16="http://schemas.microsoft.com/office/drawing/2014/main" id="{24D4F6C1-98E0-472E-9685-07ECFBED5263}"/>
                  </a:ext>
                </a:extLst>
              </p14:cNvPr>
              <p14:cNvContentPartPr/>
              <p14:nvPr/>
            </p14:nvContentPartPr>
            <p14:xfrm>
              <a:off x="2732918" y="3732686"/>
              <a:ext cx="536040" cy="364320"/>
            </p14:xfrm>
          </p:contentPart>
        </mc:Choice>
        <mc:Fallback xmlns="">
          <p:pic>
            <p:nvPicPr>
              <p:cNvPr id="95" name="インク 94">
                <a:extLst>
                  <a:ext uri="{FF2B5EF4-FFF2-40B4-BE49-F238E27FC236}">
                    <a16:creationId xmlns:a16="http://schemas.microsoft.com/office/drawing/2014/main" id="{24D4F6C1-98E0-472E-9685-07ECFBED526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96918" y="3697046"/>
                <a:ext cx="6076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1" name="インク 100">
                <a:extLst>
                  <a:ext uri="{FF2B5EF4-FFF2-40B4-BE49-F238E27FC236}">
                    <a16:creationId xmlns:a16="http://schemas.microsoft.com/office/drawing/2014/main" id="{B9D07F57-DF2B-CF9A-D682-986B67BE62C8}"/>
                  </a:ext>
                </a:extLst>
              </p14:cNvPr>
              <p14:cNvContentPartPr/>
              <p14:nvPr/>
            </p14:nvContentPartPr>
            <p14:xfrm>
              <a:off x="3799598" y="2456486"/>
              <a:ext cx="312840" cy="964800"/>
            </p14:xfrm>
          </p:contentPart>
        </mc:Choice>
        <mc:Fallback xmlns="">
          <p:pic>
            <p:nvPicPr>
              <p:cNvPr id="101" name="インク 100">
                <a:extLst>
                  <a:ext uri="{FF2B5EF4-FFF2-40B4-BE49-F238E27FC236}">
                    <a16:creationId xmlns:a16="http://schemas.microsoft.com/office/drawing/2014/main" id="{B9D07F57-DF2B-CF9A-D682-986B67BE62C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63958" y="2420846"/>
                <a:ext cx="384480" cy="10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" name="インク 102">
                <a:extLst>
                  <a:ext uri="{FF2B5EF4-FFF2-40B4-BE49-F238E27FC236}">
                    <a16:creationId xmlns:a16="http://schemas.microsoft.com/office/drawing/2014/main" id="{DF9C0AA9-C920-46FA-0862-BEA0B4F978CD}"/>
                  </a:ext>
                </a:extLst>
              </p14:cNvPr>
              <p14:cNvContentPartPr/>
              <p14:nvPr/>
            </p14:nvContentPartPr>
            <p14:xfrm>
              <a:off x="3933158" y="3262526"/>
              <a:ext cx="273240" cy="212760"/>
            </p14:xfrm>
          </p:contentPart>
        </mc:Choice>
        <mc:Fallback xmlns="">
          <p:pic>
            <p:nvPicPr>
              <p:cNvPr id="103" name="インク 102">
                <a:extLst>
                  <a:ext uri="{FF2B5EF4-FFF2-40B4-BE49-F238E27FC236}">
                    <a16:creationId xmlns:a16="http://schemas.microsoft.com/office/drawing/2014/main" id="{DF9C0AA9-C920-46FA-0862-BEA0B4F978C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97518" y="3226886"/>
                <a:ext cx="34488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5" name="インク 104">
                <a:extLst>
                  <a:ext uri="{FF2B5EF4-FFF2-40B4-BE49-F238E27FC236}">
                    <a16:creationId xmlns:a16="http://schemas.microsoft.com/office/drawing/2014/main" id="{69A77674-9829-4C1E-EB07-13ACA27CEEF9}"/>
                  </a:ext>
                </a:extLst>
              </p14:cNvPr>
              <p14:cNvContentPartPr/>
              <p14:nvPr/>
            </p14:nvContentPartPr>
            <p14:xfrm>
              <a:off x="4180838" y="1778338"/>
              <a:ext cx="2133000" cy="1861468"/>
            </p14:xfrm>
          </p:contentPart>
        </mc:Choice>
        <mc:Fallback xmlns="">
          <p:pic>
            <p:nvPicPr>
              <p:cNvPr id="105" name="インク 104">
                <a:extLst>
                  <a:ext uri="{FF2B5EF4-FFF2-40B4-BE49-F238E27FC236}">
                    <a16:creationId xmlns:a16="http://schemas.microsoft.com/office/drawing/2014/main" id="{69A77674-9829-4C1E-EB07-13ACA27CEEF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26838" y="1670343"/>
                <a:ext cx="2240640" cy="20770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6" name="インク 105">
                <a:extLst>
                  <a:ext uri="{FF2B5EF4-FFF2-40B4-BE49-F238E27FC236}">
                    <a16:creationId xmlns:a16="http://schemas.microsoft.com/office/drawing/2014/main" id="{0698FC67-576B-9874-3B5E-D177E38C1D99}"/>
                  </a:ext>
                </a:extLst>
              </p14:cNvPr>
              <p14:cNvContentPartPr/>
              <p14:nvPr/>
            </p14:nvContentPartPr>
            <p14:xfrm>
              <a:off x="6076238" y="3213206"/>
              <a:ext cx="412560" cy="268200"/>
            </p14:xfrm>
          </p:contentPart>
        </mc:Choice>
        <mc:Fallback xmlns="">
          <p:pic>
            <p:nvPicPr>
              <p:cNvPr id="106" name="インク 105">
                <a:extLst>
                  <a:ext uri="{FF2B5EF4-FFF2-40B4-BE49-F238E27FC236}">
                    <a16:creationId xmlns:a16="http://schemas.microsoft.com/office/drawing/2014/main" id="{0698FC67-576B-9874-3B5E-D177E38C1D9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22598" y="3105206"/>
                <a:ext cx="520200" cy="48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BBEF9890-A9A9-F662-A8A1-95F6D6F560CA}"/>
              </a:ext>
            </a:extLst>
          </p:cNvPr>
          <p:cNvGrpSpPr/>
          <p:nvPr/>
        </p:nvGrpSpPr>
        <p:grpSpPr>
          <a:xfrm rot="1051134">
            <a:off x="6145966" y="3666387"/>
            <a:ext cx="654326" cy="1237625"/>
            <a:chOff x="6286500" y="2999295"/>
            <a:chExt cx="686520" cy="129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9" name="インク 108">
                  <a:extLst>
                    <a:ext uri="{FF2B5EF4-FFF2-40B4-BE49-F238E27FC236}">
                      <a16:creationId xmlns:a16="http://schemas.microsoft.com/office/drawing/2014/main" id="{C6683870-5170-FA47-D85C-795C3E6472DF}"/>
                    </a:ext>
                  </a:extLst>
                </p14:cNvPr>
                <p14:cNvContentPartPr/>
                <p14:nvPr/>
              </p14:nvContentPartPr>
              <p14:xfrm>
                <a:off x="6286500" y="2999295"/>
                <a:ext cx="667800" cy="1280880"/>
              </p14:xfrm>
            </p:contentPart>
          </mc:Choice>
          <mc:Fallback xmlns="">
            <p:pic>
              <p:nvPicPr>
                <p:cNvPr id="109" name="インク 108">
                  <a:extLst>
                    <a:ext uri="{FF2B5EF4-FFF2-40B4-BE49-F238E27FC236}">
                      <a16:creationId xmlns:a16="http://schemas.microsoft.com/office/drawing/2014/main" id="{C6683870-5170-FA47-D85C-795C3E6472D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48729" y="2961900"/>
                  <a:ext cx="742965" cy="135604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0" name="インク 109">
                  <a:extLst>
                    <a:ext uri="{FF2B5EF4-FFF2-40B4-BE49-F238E27FC236}">
                      <a16:creationId xmlns:a16="http://schemas.microsoft.com/office/drawing/2014/main" id="{E50E9A2B-B078-47CC-B350-20D63B97851D}"/>
                    </a:ext>
                  </a:extLst>
                </p14:cNvPr>
                <p14:cNvContentPartPr/>
                <p14:nvPr/>
              </p14:nvContentPartPr>
              <p14:xfrm>
                <a:off x="6714900" y="4105215"/>
                <a:ext cx="258120" cy="192600"/>
              </p14:xfrm>
            </p:contentPart>
          </mc:Choice>
          <mc:Fallback xmlns="">
            <p:pic>
              <p:nvPicPr>
                <p:cNvPr id="110" name="インク 109">
                  <a:extLst>
                    <a:ext uri="{FF2B5EF4-FFF2-40B4-BE49-F238E27FC236}">
                      <a16:creationId xmlns:a16="http://schemas.microsoft.com/office/drawing/2014/main" id="{E50E9A2B-B078-47CC-B350-20D63B97851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677108" y="4067450"/>
                  <a:ext cx="333326" cy="267752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ABC093FF-5003-86F4-0706-8D781F8FC6D3}"/>
              </a:ext>
            </a:extLst>
          </p:cNvPr>
          <p:cNvGrpSpPr/>
          <p:nvPr/>
        </p:nvGrpSpPr>
        <p:grpSpPr>
          <a:xfrm>
            <a:off x="7615476" y="3520802"/>
            <a:ext cx="536182" cy="1014164"/>
            <a:chOff x="6286500" y="2999295"/>
            <a:chExt cx="686520" cy="129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4" name="インク 113">
                  <a:extLst>
                    <a:ext uri="{FF2B5EF4-FFF2-40B4-BE49-F238E27FC236}">
                      <a16:creationId xmlns:a16="http://schemas.microsoft.com/office/drawing/2014/main" id="{5370CE95-68A7-01EC-54F0-54844587058C}"/>
                    </a:ext>
                  </a:extLst>
                </p14:cNvPr>
                <p14:cNvContentPartPr/>
                <p14:nvPr/>
              </p14:nvContentPartPr>
              <p14:xfrm>
                <a:off x="6286500" y="2999295"/>
                <a:ext cx="667800" cy="1280880"/>
              </p14:xfrm>
            </p:contentPart>
          </mc:Choice>
          <mc:Fallback xmlns="">
            <p:pic>
              <p:nvPicPr>
                <p:cNvPr id="114" name="インク 113">
                  <a:extLst>
                    <a:ext uri="{FF2B5EF4-FFF2-40B4-BE49-F238E27FC236}">
                      <a16:creationId xmlns:a16="http://schemas.microsoft.com/office/drawing/2014/main" id="{5370CE95-68A7-01EC-54F0-54844587058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240413" y="2953204"/>
                  <a:ext cx="759513" cy="137260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15" name="インク 114">
                  <a:extLst>
                    <a:ext uri="{FF2B5EF4-FFF2-40B4-BE49-F238E27FC236}">
                      <a16:creationId xmlns:a16="http://schemas.microsoft.com/office/drawing/2014/main" id="{3762FFE5-B951-F2D8-AA78-16069DD10478}"/>
                    </a:ext>
                  </a:extLst>
                </p14:cNvPr>
                <p14:cNvContentPartPr/>
                <p14:nvPr/>
              </p14:nvContentPartPr>
              <p14:xfrm>
                <a:off x="6714900" y="4105215"/>
                <a:ext cx="258120" cy="192600"/>
              </p14:xfrm>
            </p:contentPart>
          </mc:Choice>
          <mc:Fallback xmlns="">
            <p:pic>
              <p:nvPicPr>
                <p:cNvPr id="115" name="インク 114">
                  <a:extLst>
                    <a:ext uri="{FF2B5EF4-FFF2-40B4-BE49-F238E27FC236}">
                      <a16:creationId xmlns:a16="http://schemas.microsoft.com/office/drawing/2014/main" id="{3762FFE5-B951-F2D8-AA78-16069DD1047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668807" y="4059138"/>
                  <a:ext cx="349845" cy="284292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72CBCCD2-7B04-5245-F751-C0CB213F989B}"/>
              </a:ext>
            </a:extLst>
          </p:cNvPr>
          <p:cNvGrpSpPr/>
          <p:nvPr/>
        </p:nvGrpSpPr>
        <p:grpSpPr>
          <a:xfrm>
            <a:off x="6730291" y="3446384"/>
            <a:ext cx="836786" cy="1583226"/>
            <a:chOff x="7067340" y="2819295"/>
            <a:chExt cx="1072800" cy="158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16" name="インク 115">
                  <a:extLst>
                    <a:ext uri="{FF2B5EF4-FFF2-40B4-BE49-F238E27FC236}">
                      <a16:creationId xmlns:a16="http://schemas.microsoft.com/office/drawing/2014/main" id="{CD10A3D6-80E3-0D92-F642-3ED2D42C7CAA}"/>
                    </a:ext>
                  </a:extLst>
                </p14:cNvPr>
                <p14:cNvContentPartPr/>
                <p14:nvPr/>
              </p14:nvContentPartPr>
              <p14:xfrm>
                <a:off x="7067340" y="2840895"/>
                <a:ext cx="983160" cy="1568160"/>
              </p14:xfrm>
            </p:contentPart>
          </mc:Choice>
          <mc:Fallback xmlns="">
            <p:pic>
              <p:nvPicPr>
                <p:cNvPr id="116" name="インク 115">
                  <a:extLst>
                    <a:ext uri="{FF2B5EF4-FFF2-40B4-BE49-F238E27FC236}">
                      <a16:creationId xmlns:a16="http://schemas.microsoft.com/office/drawing/2014/main" id="{CD10A3D6-80E3-0D92-F642-3ED2D42C7CA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021182" y="2804754"/>
                  <a:ext cx="1075014" cy="16400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17" name="インク 116">
                  <a:extLst>
                    <a:ext uri="{FF2B5EF4-FFF2-40B4-BE49-F238E27FC236}">
                      <a16:creationId xmlns:a16="http://schemas.microsoft.com/office/drawing/2014/main" id="{BED49A50-8876-38A7-AB92-EC4D09DEC789}"/>
                    </a:ext>
                  </a:extLst>
                </p14:cNvPr>
                <p14:cNvContentPartPr/>
                <p14:nvPr/>
              </p14:nvContentPartPr>
              <p14:xfrm>
                <a:off x="7981740" y="2819295"/>
                <a:ext cx="158400" cy="61560"/>
              </p14:xfrm>
            </p:contentPart>
          </mc:Choice>
          <mc:Fallback xmlns="">
            <p:pic>
              <p:nvPicPr>
                <p:cNvPr id="117" name="インク 116">
                  <a:extLst>
                    <a:ext uri="{FF2B5EF4-FFF2-40B4-BE49-F238E27FC236}">
                      <a16:creationId xmlns:a16="http://schemas.microsoft.com/office/drawing/2014/main" id="{BED49A50-8876-38A7-AB92-EC4D09DEC78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935559" y="2783295"/>
                  <a:ext cx="250300" cy="13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19" name="インク 118">
                <a:extLst>
                  <a:ext uri="{FF2B5EF4-FFF2-40B4-BE49-F238E27FC236}">
                    <a16:creationId xmlns:a16="http://schemas.microsoft.com/office/drawing/2014/main" id="{C71F1D5A-C4FE-62D0-7E12-B388F4EEFA28}"/>
                  </a:ext>
                </a:extLst>
              </p14:cNvPr>
              <p14:cNvContentPartPr/>
              <p14:nvPr/>
            </p14:nvContentPartPr>
            <p14:xfrm>
              <a:off x="8172360" y="4305145"/>
              <a:ext cx="561240" cy="660600"/>
            </p14:xfrm>
          </p:contentPart>
        </mc:Choice>
        <mc:Fallback xmlns="">
          <p:pic>
            <p:nvPicPr>
              <p:cNvPr id="119" name="インク 118">
                <a:extLst>
                  <a:ext uri="{FF2B5EF4-FFF2-40B4-BE49-F238E27FC236}">
                    <a16:creationId xmlns:a16="http://schemas.microsoft.com/office/drawing/2014/main" id="{C71F1D5A-C4FE-62D0-7E12-B388F4EEFA2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136720" y="4269145"/>
                <a:ext cx="632880" cy="73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20" name="インク 119">
                <a:extLst>
                  <a:ext uri="{FF2B5EF4-FFF2-40B4-BE49-F238E27FC236}">
                    <a16:creationId xmlns:a16="http://schemas.microsoft.com/office/drawing/2014/main" id="{58B12041-0060-CB8D-93D7-283934902BA7}"/>
                  </a:ext>
                </a:extLst>
              </p14:cNvPr>
              <p14:cNvContentPartPr/>
              <p14:nvPr/>
            </p14:nvContentPartPr>
            <p14:xfrm>
              <a:off x="3150518" y="3674006"/>
              <a:ext cx="612360" cy="546840"/>
            </p14:xfrm>
          </p:contentPart>
        </mc:Choice>
        <mc:Fallback xmlns="">
          <p:pic>
            <p:nvPicPr>
              <p:cNvPr id="120" name="インク 119">
                <a:extLst>
                  <a:ext uri="{FF2B5EF4-FFF2-40B4-BE49-F238E27FC236}">
                    <a16:creationId xmlns:a16="http://schemas.microsoft.com/office/drawing/2014/main" id="{58B12041-0060-CB8D-93D7-283934902BA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114878" y="3638366"/>
                <a:ext cx="68400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21" name="インク 120">
                <a:extLst>
                  <a:ext uri="{FF2B5EF4-FFF2-40B4-BE49-F238E27FC236}">
                    <a16:creationId xmlns:a16="http://schemas.microsoft.com/office/drawing/2014/main" id="{91FA624B-548F-2408-0964-27FF749D7E5B}"/>
                  </a:ext>
                </a:extLst>
              </p14:cNvPr>
              <p14:cNvContentPartPr/>
              <p14:nvPr/>
            </p14:nvContentPartPr>
            <p14:xfrm>
              <a:off x="3256718" y="3535406"/>
              <a:ext cx="441000" cy="122400"/>
            </p14:xfrm>
          </p:contentPart>
        </mc:Choice>
        <mc:Fallback xmlns="">
          <p:pic>
            <p:nvPicPr>
              <p:cNvPr id="121" name="インク 120">
                <a:extLst>
                  <a:ext uri="{FF2B5EF4-FFF2-40B4-BE49-F238E27FC236}">
                    <a16:creationId xmlns:a16="http://schemas.microsoft.com/office/drawing/2014/main" id="{91FA624B-548F-2408-0964-27FF749D7E5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220718" y="3499406"/>
                <a:ext cx="51264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22" name="インク 121">
                <a:extLst>
                  <a:ext uri="{FF2B5EF4-FFF2-40B4-BE49-F238E27FC236}">
                    <a16:creationId xmlns:a16="http://schemas.microsoft.com/office/drawing/2014/main" id="{8BA6ABFB-4848-78C5-3F10-2FBD83C8926B}"/>
                  </a:ext>
                </a:extLst>
              </p14:cNvPr>
              <p14:cNvContentPartPr/>
              <p14:nvPr/>
            </p14:nvContentPartPr>
            <p14:xfrm>
              <a:off x="3580718" y="3389966"/>
              <a:ext cx="164520" cy="239040"/>
            </p14:xfrm>
          </p:contentPart>
        </mc:Choice>
        <mc:Fallback xmlns="">
          <p:pic>
            <p:nvPicPr>
              <p:cNvPr id="122" name="インク 121">
                <a:extLst>
                  <a:ext uri="{FF2B5EF4-FFF2-40B4-BE49-F238E27FC236}">
                    <a16:creationId xmlns:a16="http://schemas.microsoft.com/office/drawing/2014/main" id="{8BA6ABFB-4848-78C5-3F10-2FBD83C8926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544718" y="3354326"/>
                <a:ext cx="23616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26" name="インク 125">
                <a:extLst>
                  <a:ext uri="{FF2B5EF4-FFF2-40B4-BE49-F238E27FC236}">
                    <a16:creationId xmlns:a16="http://schemas.microsoft.com/office/drawing/2014/main" id="{AD6B83B1-B54A-5CF9-0C10-E0C12E28E2EE}"/>
                  </a:ext>
                </a:extLst>
              </p14:cNvPr>
              <p14:cNvContentPartPr/>
              <p14:nvPr/>
            </p14:nvContentPartPr>
            <p14:xfrm>
              <a:off x="9089250" y="2018154"/>
              <a:ext cx="1434451" cy="2146103"/>
            </p14:xfrm>
          </p:contentPart>
        </mc:Choice>
        <mc:Fallback xmlns="">
          <p:pic>
            <p:nvPicPr>
              <p:cNvPr id="126" name="インク 125">
                <a:extLst>
                  <a:ext uri="{FF2B5EF4-FFF2-40B4-BE49-F238E27FC236}">
                    <a16:creationId xmlns:a16="http://schemas.microsoft.com/office/drawing/2014/main" id="{AD6B83B1-B54A-5CF9-0C10-E0C12E28E2E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035256" y="1910147"/>
                <a:ext cx="1542080" cy="2361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27" name="インク 126">
                <a:extLst>
                  <a:ext uri="{FF2B5EF4-FFF2-40B4-BE49-F238E27FC236}">
                    <a16:creationId xmlns:a16="http://schemas.microsoft.com/office/drawing/2014/main" id="{0B3F15EC-2AAA-710E-FAB1-F53B7E2C2A40}"/>
                  </a:ext>
                </a:extLst>
              </p14:cNvPr>
              <p14:cNvContentPartPr/>
              <p14:nvPr/>
            </p14:nvContentPartPr>
            <p14:xfrm>
              <a:off x="10468785" y="2054047"/>
              <a:ext cx="48600" cy="418680"/>
            </p14:xfrm>
          </p:contentPart>
        </mc:Choice>
        <mc:Fallback xmlns="">
          <p:pic>
            <p:nvPicPr>
              <p:cNvPr id="127" name="インク 126">
                <a:extLst>
                  <a:ext uri="{FF2B5EF4-FFF2-40B4-BE49-F238E27FC236}">
                    <a16:creationId xmlns:a16="http://schemas.microsoft.com/office/drawing/2014/main" id="{0B3F15EC-2AAA-710E-FAB1-F53B7E2C2A4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414785" y="1946047"/>
                <a:ext cx="156240" cy="63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28" name="インク 127">
                <a:extLst>
                  <a:ext uri="{FF2B5EF4-FFF2-40B4-BE49-F238E27FC236}">
                    <a16:creationId xmlns:a16="http://schemas.microsoft.com/office/drawing/2014/main" id="{EC153F40-60F5-7C27-8FEF-360B0B64FDCC}"/>
                  </a:ext>
                </a:extLst>
              </p14:cNvPr>
              <p14:cNvContentPartPr/>
              <p14:nvPr/>
            </p14:nvContentPartPr>
            <p14:xfrm>
              <a:off x="9806475" y="1942078"/>
              <a:ext cx="666720" cy="38520"/>
            </p14:xfrm>
          </p:contentPart>
        </mc:Choice>
        <mc:Fallback xmlns="">
          <p:pic>
            <p:nvPicPr>
              <p:cNvPr id="128" name="インク 127">
                <a:extLst>
                  <a:ext uri="{FF2B5EF4-FFF2-40B4-BE49-F238E27FC236}">
                    <a16:creationId xmlns:a16="http://schemas.microsoft.com/office/drawing/2014/main" id="{EC153F40-60F5-7C27-8FEF-360B0B64FDC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752835" y="1834078"/>
                <a:ext cx="774360" cy="254160"/>
              </a:xfrm>
              <a:prstGeom prst="rect">
                <a:avLst/>
              </a:prstGeom>
            </p:spPr>
          </p:pic>
        </mc:Fallback>
      </mc:AlternateContent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604508E0-35F1-CF61-D0B0-29CCAB73DD7D}"/>
              </a:ext>
            </a:extLst>
          </p:cNvPr>
          <p:cNvSpPr txBox="1"/>
          <p:nvPr/>
        </p:nvSpPr>
        <p:spPr>
          <a:xfrm>
            <a:off x="3185333" y="3733925"/>
            <a:ext cx="8038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モヤモヤ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686951C0-9DAB-6A58-F072-50379DCFE2BB}"/>
              </a:ext>
            </a:extLst>
          </p:cNvPr>
          <p:cNvSpPr txBox="1"/>
          <p:nvPr/>
        </p:nvSpPr>
        <p:spPr>
          <a:xfrm>
            <a:off x="8149471" y="4522532"/>
            <a:ext cx="95794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モヤモヤ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6" name="図 135">
            <a:extLst>
              <a:ext uri="{FF2B5EF4-FFF2-40B4-BE49-F238E27FC236}">
                <a16:creationId xmlns:a16="http://schemas.microsoft.com/office/drawing/2014/main" id="{BC1FA29F-487B-16A1-CAA2-63D20B20E4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3240" y="4697850"/>
            <a:ext cx="274177" cy="677682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EE9CFE48-FB84-8430-7C6E-4B224A8906A0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23" y="5583808"/>
            <a:ext cx="617380" cy="706611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0ECDAC53-7B1D-DA9F-2EEB-60D0359E8CDF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152" y="1520656"/>
            <a:ext cx="1473839" cy="828620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0507979F-C0FA-1BD7-79BF-1C17922F2931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29" y="2328549"/>
            <a:ext cx="1024947" cy="768710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ABA622F0-27A3-3640-98F5-92202923EF46}"/>
              </a:ext>
            </a:extLst>
          </p:cNvPr>
          <p:cNvSpPr txBox="1"/>
          <p:nvPr/>
        </p:nvSpPr>
        <p:spPr>
          <a:xfrm>
            <a:off x="8692803" y="3557362"/>
            <a:ext cx="1552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自分が主役の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生き方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7" name="図 146">
            <a:extLst>
              <a:ext uri="{FF2B5EF4-FFF2-40B4-BE49-F238E27FC236}">
                <a16:creationId xmlns:a16="http://schemas.microsoft.com/office/drawing/2014/main" id="{F614FC37-E4A1-3C95-5194-43F24881A2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1708" y="5039280"/>
            <a:ext cx="217567" cy="537759"/>
          </a:xfrm>
          <a:prstGeom prst="rect">
            <a:avLst/>
          </a:prstGeom>
        </p:spPr>
      </p:pic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514CFF0F-8F17-EDE7-AFF2-815866FEFDAD}"/>
              </a:ext>
            </a:extLst>
          </p:cNvPr>
          <p:cNvSpPr txBox="1"/>
          <p:nvPr/>
        </p:nvSpPr>
        <p:spPr>
          <a:xfrm>
            <a:off x="6085898" y="5082289"/>
            <a:ext cx="74459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0" name="図 149">
            <a:extLst>
              <a:ext uri="{FF2B5EF4-FFF2-40B4-BE49-F238E27FC236}">
                <a16:creationId xmlns:a16="http://schemas.microsoft.com/office/drawing/2014/main" id="{806798E9-1140-22E7-C3DE-233C880BC300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02036" y="1142379"/>
            <a:ext cx="677410" cy="903213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D84B20E7-E9D2-5449-3884-276E71F0F393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888" y="2961892"/>
            <a:ext cx="466034" cy="381811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0C0773C5-2318-E354-7EC0-774B296CD5FE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348" y="4068366"/>
            <a:ext cx="466034" cy="381811"/>
          </a:xfrm>
          <a:prstGeom prst="rect">
            <a:avLst/>
          </a:prstGeom>
        </p:spPr>
      </p:pic>
      <p:sp>
        <p:nvSpPr>
          <p:cNvPr id="155" name="四角形: 角を丸くする 154">
            <a:extLst>
              <a:ext uri="{FF2B5EF4-FFF2-40B4-BE49-F238E27FC236}">
                <a16:creationId xmlns:a16="http://schemas.microsoft.com/office/drawing/2014/main" id="{7C2414FB-B72D-E9E5-C2A5-E4238A442FB9}"/>
              </a:ext>
            </a:extLst>
          </p:cNvPr>
          <p:cNvSpPr/>
          <p:nvPr/>
        </p:nvSpPr>
        <p:spPr>
          <a:xfrm>
            <a:off x="2566281" y="1091969"/>
            <a:ext cx="1154532" cy="4326541"/>
          </a:xfrm>
          <a:prstGeom prst="roundRect">
            <a:avLst/>
          </a:prstGeom>
          <a:noFill/>
          <a:ln w="9525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latin typeface="+mn-ea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12A41607-72F0-D1F4-48CF-9EE0B83E581F}"/>
              </a:ext>
            </a:extLst>
          </p:cNvPr>
          <p:cNvSpPr/>
          <p:nvPr/>
        </p:nvSpPr>
        <p:spPr>
          <a:xfrm>
            <a:off x="2546657" y="690253"/>
            <a:ext cx="1298272" cy="3692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5F32DD69-BD66-7E7A-B2D4-A88C8828BA87}"/>
              </a:ext>
            </a:extLst>
          </p:cNvPr>
          <p:cNvSpPr txBox="1"/>
          <p:nvPr/>
        </p:nvSpPr>
        <p:spPr>
          <a:xfrm>
            <a:off x="2281341" y="651347"/>
            <a:ext cx="18091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サイクル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広告制作会社時代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D5CEDCF3-5357-0DD0-D8C8-FA8F9D27DF0B}"/>
              </a:ext>
            </a:extLst>
          </p:cNvPr>
          <p:cNvSpPr/>
          <p:nvPr/>
        </p:nvSpPr>
        <p:spPr>
          <a:xfrm>
            <a:off x="4082478" y="672185"/>
            <a:ext cx="2116224" cy="3692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05D4B179-58D2-4D5F-4471-00C6F8EC4DB3}"/>
              </a:ext>
            </a:extLst>
          </p:cNvPr>
          <p:cNvSpPr txBox="1"/>
          <p:nvPr/>
        </p:nvSpPr>
        <p:spPr>
          <a:xfrm>
            <a:off x="4202004" y="624351"/>
            <a:ext cx="18091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第２サイクル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JAPAN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構築時代</a:t>
            </a: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DAC5FA02-0D2B-6B8E-8CCD-91D7BFFE9BF4}"/>
              </a:ext>
            </a:extLst>
          </p:cNvPr>
          <p:cNvSpPr/>
          <p:nvPr/>
        </p:nvSpPr>
        <p:spPr>
          <a:xfrm>
            <a:off x="6363205" y="673890"/>
            <a:ext cx="1809155" cy="3692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AC2CF9D5-01E7-CA19-2725-7A5FF929D4C6}"/>
              </a:ext>
            </a:extLst>
          </p:cNvPr>
          <p:cNvSpPr txBox="1"/>
          <p:nvPr/>
        </p:nvSpPr>
        <p:spPr>
          <a:xfrm>
            <a:off x="6375052" y="623895"/>
            <a:ext cx="18091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第３サイクル</a:t>
            </a:r>
            <a:endParaRPr lang="en-US" altLang="ja-JP" sz="12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転職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いろいろ経験時代</a:t>
            </a: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134D11DB-19FD-AE7D-61D9-F322D4617ADE}"/>
              </a:ext>
            </a:extLst>
          </p:cNvPr>
          <p:cNvSpPr/>
          <p:nvPr/>
        </p:nvSpPr>
        <p:spPr>
          <a:xfrm>
            <a:off x="8526115" y="679678"/>
            <a:ext cx="2184113" cy="36923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latin typeface="+mn-ea"/>
            </a:endParaRP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F1DF2C97-EFF5-F124-C8A2-4A7341B6ABC7}"/>
              </a:ext>
            </a:extLst>
          </p:cNvPr>
          <p:cNvSpPr txBox="1"/>
          <p:nvPr/>
        </p:nvSpPr>
        <p:spPr>
          <a:xfrm>
            <a:off x="8736286" y="619752"/>
            <a:ext cx="18091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サイクル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自分が主役の人生時代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四角形: 角を丸くする 163">
            <a:extLst>
              <a:ext uri="{FF2B5EF4-FFF2-40B4-BE49-F238E27FC236}">
                <a16:creationId xmlns:a16="http://schemas.microsoft.com/office/drawing/2014/main" id="{5251AABE-AC27-2695-3E87-2BA44748E000}"/>
              </a:ext>
            </a:extLst>
          </p:cNvPr>
          <p:cNvSpPr/>
          <p:nvPr/>
        </p:nvSpPr>
        <p:spPr>
          <a:xfrm>
            <a:off x="4089868" y="1120732"/>
            <a:ext cx="2185259" cy="4326541"/>
          </a:xfrm>
          <a:prstGeom prst="roundRect">
            <a:avLst/>
          </a:prstGeom>
          <a:noFill/>
          <a:ln w="9525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latin typeface="+mn-ea"/>
            </a:endParaRPr>
          </a:p>
        </p:txBody>
      </p:sp>
      <p:sp>
        <p:nvSpPr>
          <p:cNvPr id="165" name="四角形: 角を丸くする 164">
            <a:extLst>
              <a:ext uri="{FF2B5EF4-FFF2-40B4-BE49-F238E27FC236}">
                <a16:creationId xmlns:a16="http://schemas.microsoft.com/office/drawing/2014/main" id="{A00622A1-F168-5163-FEC7-059529A3AF82}"/>
              </a:ext>
            </a:extLst>
          </p:cNvPr>
          <p:cNvSpPr/>
          <p:nvPr/>
        </p:nvSpPr>
        <p:spPr>
          <a:xfrm>
            <a:off x="6309277" y="1120732"/>
            <a:ext cx="2147638" cy="4326541"/>
          </a:xfrm>
          <a:prstGeom prst="roundRect">
            <a:avLst/>
          </a:prstGeom>
          <a:noFill/>
          <a:ln w="9525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latin typeface="+mn-ea"/>
            </a:endParaRPr>
          </a:p>
        </p:txBody>
      </p:sp>
      <p:sp>
        <p:nvSpPr>
          <p:cNvPr id="166" name="四角形: 角を丸くする 165">
            <a:extLst>
              <a:ext uri="{FF2B5EF4-FFF2-40B4-BE49-F238E27FC236}">
                <a16:creationId xmlns:a16="http://schemas.microsoft.com/office/drawing/2014/main" id="{F027F66F-AC0B-A823-0A90-726D3E88B840}"/>
              </a:ext>
            </a:extLst>
          </p:cNvPr>
          <p:cNvSpPr/>
          <p:nvPr/>
        </p:nvSpPr>
        <p:spPr>
          <a:xfrm>
            <a:off x="8576610" y="1120732"/>
            <a:ext cx="2147638" cy="4326541"/>
          </a:xfrm>
          <a:prstGeom prst="roundRect">
            <a:avLst/>
          </a:prstGeom>
          <a:noFill/>
          <a:ln w="9525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latin typeface="+mn-ea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D131FDB8-8683-0ADA-8708-963B75D64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198" y="170232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u="sng" dirty="0">
                <a:latin typeface="Meiryo UI" pitchFamily="50" charset="-128"/>
                <a:ea typeface="Meiryo UI" pitchFamily="50" charset="-128"/>
              </a:rPr>
              <a:t>ライフライン・チャートのサンプル②</a:t>
            </a:r>
            <a:endParaRPr lang="ja-JP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638DC6-D409-6004-2698-CAFF2E2867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★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7529CE-EA9D-5A00-E97F-A4C96115AD3C}"/>
              </a:ext>
            </a:extLst>
          </p:cNvPr>
          <p:cNvSpPr txBox="1"/>
          <p:nvPr/>
        </p:nvSpPr>
        <p:spPr>
          <a:xfrm>
            <a:off x="9390715" y="5886796"/>
            <a:ext cx="133231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キャリアコンサルタント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45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6">
            <a:extLst>
              <a:ext uri="{FF2B5EF4-FFF2-40B4-BE49-F238E27FC236}">
                <a16:creationId xmlns:a16="http://schemas.microsoft.com/office/drawing/2014/main" id="{DA605DA1-AE1F-B10C-09DC-91F444510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386" y="224137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u="sng" dirty="0">
                <a:latin typeface="Meiryo UI" pitchFamily="50" charset="-128"/>
                <a:ea typeface="Meiryo UI" pitchFamily="50" charset="-128"/>
              </a:rPr>
              <a:t>自分に大きな影響を与えた出来事とその時の気持ち</a:t>
            </a:r>
            <a:endParaRPr lang="ja-JP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7" name="表 2">
            <a:extLst>
              <a:ext uri="{FF2B5EF4-FFF2-40B4-BE49-F238E27FC236}">
                <a16:creationId xmlns:a16="http://schemas.microsoft.com/office/drawing/2014/main" id="{71E32515-B284-1FB8-C3C7-B58E54B7BD6F}"/>
              </a:ext>
            </a:extLst>
          </p:cNvPr>
          <p:cNvGraphicFramePr>
            <a:graphicFrameLocks noGrp="1"/>
          </p:cNvGraphicFramePr>
          <p:nvPr/>
        </p:nvGraphicFramePr>
        <p:xfrm>
          <a:off x="223736" y="909937"/>
          <a:ext cx="11731559" cy="5723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640">
                  <a:extLst>
                    <a:ext uri="{9D8B030D-6E8A-4147-A177-3AD203B41FA5}">
                      <a16:colId xmlns:a16="http://schemas.microsoft.com/office/drawing/2014/main" val="1328764385"/>
                    </a:ext>
                  </a:extLst>
                </a:gridCol>
                <a:gridCol w="1138334">
                  <a:extLst>
                    <a:ext uri="{9D8B030D-6E8A-4147-A177-3AD203B41FA5}">
                      <a16:colId xmlns:a16="http://schemas.microsoft.com/office/drawing/2014/main" val="720797691"/>
                    </a:ext>
                  </a:extLst>
                </a:gridCol>
                <a:gridCol w="5347601">
                  <a:extLst>
                    <a:ext uri="{9D8B030D-6E8A-4147-A177-3AD203B41FA5}">
                      <a16:colId xmlns:a16="http://schemas.microsoft.com/office/drawing/2014/main" val="4044561020"/>
                    </a:ext>
                  </a:extLst>
                </a:gridCol>
                <a:gridCol w="4470984">
                  <a:extLst>
                    <a:ext uri="{9D8B030D-6E8A-4147-A177-3AD203B41FA5}">
                      <a16:colId xmlns:a16="http://schemas.microsoft.com/office/drawing/2014/main" val="786078423"/>
                    </a:ext>
                  </a:extLst>
                </a:gridCol>
              </a:tblGrid>
              <a:tr h="7333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大きな影響を与えた出来事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（いつ、どこで、どんなことがおきた、登場人物は）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どんな気持ちになった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その後の変化は？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788711"/>
                  </a:ext>
                </a:extLst>
              </a:tr>
              <a:tr h="9981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51117"/>
                  </a:ext>
                </a:extLst>
              </a:tr>
              <a:tr h="9981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</a:t>
                      </a:r>
                      <a:endParaRPr kumimoji="1" lang="en-US" altLang="ja-JP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47532"/>
                  </a:ext>
                </a:extLst>
              </a:tr>
              <a:tr h="9981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③</a:t>
                      </a:r>
                      <a:endParaRPr kumimoji="1" lang="en-US" altLang="ja-JP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368170"/>
                  </a:ext>
                </a:extLst>
              </a:tr>
              <a:tr h="9981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④</a:t>
                      </a:r>
                      <a:endParaRPr kumimoji="1" lang="en-US" altLang="ja-JP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033625"/>
                  </a:ext>
                </a:extLst>
              </a:tr>
              <a:tr h="9981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⑤</a:t>
                      </a:r>
                      <a:endParaRPr kumimoji="1" lang="en-US" altLang="ja-JP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12664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6709BF-D681-012F-1AA8-A22E6939620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3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29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117316</TotalTime>
  <Words>336</Words>
  <Application>Microsoft Office PowerPoint</Application>
  <PresentationFormat>ワイド画面</PresentationFormat>
  <Paragraphs>130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飯田 耕平</dc:creator>
  <cp:lastModifiedBy>耕平 飯田</cp:lastModifiedBy>
  <cp:revision>3</cp:revision>
  <dcterms:created xsi:type="dcterms:W3CDTF">2022-05-30T06:23:20Z</dcterms:created>
  <dcterms:modified xsi:type="dcterms:W3CDTF">2024-02-01T00:20:07Z</dcterms:modified>
</cp:coreProperties>
</file>